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18"/>
  </p:notesMasterIdLst>
  <p:handoutMasterIdLst>
    <p:handoutMasterId r:id="rId19"/>
  </p:handoutMasterIdLst>
  <p:sldIdLst>
    <p:sldId id="270" r:id="rId5"/>
    <p:sldId id="283" r:id="rId6"/>
    <p:sldId id="289" r:id="rId7"/>
    <p:sldId id="271" r:id="rId8"/>
    <p:sldId id="279" r:id="rId9"/>
    <p:sldId id="284" r:id="rId10"/>
    <p:sldId id="287" r:id="rId11"/>
    <p:sldId id="280" r:id="rId12"/>
    <p:sldId id="281" r:id="rId13"/>
    <p:sldId id="291" r:id="rId14"/>
    <p:sldId id="290" r:id="rId15"/>
    <p:sldId id="286" r:id="rId16"/>
    <p:sldId id="269" r:id="rId17"/>
  </p:sldIdLst>
  <p:sldSz cx="12192000" cy="6858000"/>
  <p:notesSz cx="6858000" cy="9144000"/>
  <p:custDataLst>
    <p:tags r:id="rId20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6F7"/>
    <a:srgbClr val="F7F7F7"/>
    <a:srgbClr val="007DDA"/>
    <a:srgbClr val="00B4FA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9EB206B-AC81-B518-2330-20A35CC4526F}" v="57" dt="2025-06-22T13:20:28.971"/>
    <p1510:client id="{AB691F48-194A-55B0-CF2B-DB91B6EE4307}" v="230" dt="2025-06-20T17:09:58.77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5" d="100"/>
          <a:sy n="95" d="100"/>
        </p:scale>
        <p:origin x="596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ags" Target="tags/tag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368F83A-302B-D5C7-8388-31A7738B949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5529D8-29D3-4EF8-AFE4-9B04C334D78A}" type="datetimeFigureOut">
              <a:rPr lang="en-US" smtClean="0"/>
              <a:t>6/22/2025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0593AB-C6A0-9A15-AB36-A73DC45ECA7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FA4FD5-91A7-B4C3-9946-947BB86E9AE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CE52CC-DD0F-44B3-B13D-E7228EEC80E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Header Placeholder 5">
            <a:extLst>
              <a:ext uri="{FF2B5EF4-FFF2-40B4-BE49-F238E27FC236}">
                <a16:creationId xmlns:a16="http://schemas.microsoft.com/office/drawing/2014/main" id="{7D257EEE-7A71-A801-1D30-27730853F45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altLang="zh-CN" dirty="0"/>
              <a:t>Header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33634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CN" dirty="0"/>
              <a:t>Click to edit Master text styles</a:t>
            </a:r>
            <a:endParaRPr lang="zh-CN" altLang="en-US" dirty="0"/>
          </a:p>
          <a:p>
            <a:pPr lvl="1"/>
            <a:r>
              <a:rPr lang="en-US" altLang="zh-CN" dirty="0"/>
              <a:t>Second</a:t>
            </a:r>
            <a:r>
              <a:rPr lang="zh-CN" altLang="en-US" dirty="0"/>
              <a:t> </a:t>
            </a:r>
            <a:r>
              <a:rPr lang="en-US" altLang="zh-CN" dirty="0"/>
              <a:t>level</a:t>
            </a:r>
            <a:endParaRPr lang="zh-CN" altLang="en-US" dirty="0"/>
          </a:p>
          <a:p>
            <a:pPr lvl="2"/>
            <a:r>
              <a:rPr lang="en-US" altLang="zh-CN" dirty="0"/>
              <a:t>Third</a:t>
            </a:r>
            <a:r>
              <a:rPr lang="zh-CN" altLang="en-US" dirty="0"/>
              <a:t> </a:t>
            </a:r>
            <a:r>
              <a:rPr lang="en-US" altLang="zh-CN" dirty="0"/>
              <a:t>level</a:t>
            </a:r>
            <a:endParaRPr lang="zh-CN" altLang="en-US" dirty="0"/>
          </a:p>
          <a:p>
            <a:pPr lvl="3"/>
            <a:r>
              <a:rPr lang="en-US" altLang="zh-CN" dirty="0"/>
              <a:t>Fourth level</a:t>
            </a:r>
            <a:endParaRPr lang="zh-CN" altLang="en-US" dirty="0"/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3DABDA-89F0-4727-B28F-05A90B0069B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2D11F53F-2F00-3651-F337-81306AF8F1EE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EF805B-254D-4FE1-8316-FEA92B4B8253}" type="datetimeFigureOut">
              <a:rPr lang="en-US" smtClean="0"/>
              <a:t>6/22/2025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8959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3DABDA-89F0-4727-B28F-05A90B0069BB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27661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3DABDA-89F0-4727-B28F-05A90B0069BB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06771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0">
            <a:extLst>
              <a:ext uri="{FF2B5EF4-FFF2-40B4-BE49-F238E27FC236}">
                <a16:creationId xmlns:a16="http://schemas.microsoft.com/office/drawing/2014/main" id="{DEDFF660-44B9-7885-5DCC-4C9555F832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0122840" y="3949841"/>
            <a:ext cx="2069156" cy="29081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7225" y="548642"/>
            <a:ext cx="7342974" cy="3635797"/>
          </a:xfrm>
        </p:spPr>
        <p:txBody>
          <a:bodyPr lIns="0" tIns="0" rIns="0" bIns="0" anchor="t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42248" y="4473553"/>
            <a:ext cx="6534481" cy="1545336"/>
          </a:xfrm>
        </p:spPr>
        <p:txBody>
          <a:bodyPr lIns="0" tIns="0" rIns="0" bIns="0" anchor="b">
            <a:normAutofit/>
          </a:bodyPr>
          <a:lstStyle>
            <a:lvl1pPr marL="0" indent="0" algn="l">
              <a:buNone/>
              <a:defRPr sz="3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B7BA9381-262A-B17F-46F5-9F3C97BC3EE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42248" y="6400800"/>
            <a:ext cx="2743200" cy="266700"/>
          </a:xfrm>
        </p:spPr>
        <p:txBody>
          <a:bodyPr/>
          <a:lstStyle/>
          <a:p>
            <a:r>
              <a:rPr lang="en-US" altLang="zh-CN" dirty="0"/>
              <a:t>03/10/2025</a:t>
            </a:r>
            <a:fld id="{4D63035D-22A0-4334-A9AE-2457016C8B47}" type="datetime1">
              <a:rPr lang="en-US" smtClean="0"/>
              <a:t>6/22/2025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5ABCDF71-65BF-6C49-105D-D348EF41CD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0475" y="6400800"/>
            <a:ext cx="3657600" cy="266700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8F2AA5-D3F6-DAFA-E665-DEFCE26A8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58125" y="6400800"/>
            <a:ext cx="3657600" cy="266700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Freeform: Shape 3">
            <a:extLst>
              <a:ext uri="{FF2B5EF4-FFF2-40B4-BE49-F238E27FC236}">
                <a16:creationId xmlns:a16="http://schemas.microsoft.com/office/drawing/2014/main" id="{FA1FE77D-9B4D-B4FC-88E1-9ED84E9823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222717" y="0"/>
            <a:ext cx="1969281" cy="1880686"/>
          </a:xfrm>
          <a:custGeom>
            <a:avLst/>
            <a:gdLst>
              <a:gd name="connsiteX0" fmla="*/ 0 w 1973001"/>
              <a:gd name="connsiteY0" fmla="*/ 0 h 1973001"/>
              <a:gd name="connsiteX1" fmla="*/ 1973001 w 1973001"/>
              <a:gd name="connsiteY1" fmla="*/ 0 h 1973001"/>
              <a:gd name="connsiteX2" fmla="*/ 1973001 w 1973001"/>
              <a:gd name="connsiteY2" fmla="*/ 1973001 h 1973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73001" h="1973001">
                <a:moveTo>
                  <a:pt x="0" y="0"/>
                </a:moveTo>
                <a:lnTo>
                  <a:pt x="1973001" y="0"/>
                </a:lnTo>
                <a:lnTo>
                  <a:pt x="1973001" y="197300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54C3941-2FC1-3C96-F1CD-DAD18E8BF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0122846" y="1880686"/>
            <a:ext cx="2069153" cy="206915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Rectangle 10">
            <a:extLst>
              <a:ext uri="{FF2B5EF4-FFF2-40B4-BE49-F238E27FC236}">
                <a16:creationId xmlns:a16="http://schemas.microsoft.com/office/drawing/2014/main" id="{926EEB0A-F27C-6546-05A8-C0556777DF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8153560" y="4795948"/>
            <a:ext cx="1969280" cy="206915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C80570A-A447-B5FC-F358-DE1603621B7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2248" y="6054512"/>
            <a:ext cx="2465836" cy="314757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pPr lvl="0"/>
            <a:r>
              <a:rPr lang="en-US" altLang="zh-CN" sz="1600"/>
              <a:t>Presenter Name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85295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, 4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CE94A473-0E2F-855B-9BE9-646566F82A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1348000" y="6026080"/>
            <a:ext cx="654518" cy="65451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11F1861-7394-91D1-3FB3-1C63CAD6CD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0693482" y="6026081"/>
            <a:ext cx="654518" cy="65451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44FA9C6-3F37-9A7B-AE46-A7F9491807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44000" y="177401"/>
            <a:ext cx="654518" cy="65451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EE6E05E-CA4A-59B6-994A-26ED66D7F7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89482" y="177400"/>
            <a:ext cx="654518" cy="65451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" name="Straight Connector 96">
            <a:extLst>
              <a:ext uri="{FF2B5EF4-FFF2-40B4-BE49-F238E27FC236}">
                <a16:creationId xmlns:a16="http://schemas.microsoft.com/office/drawing/2014/main" id="{E6848015-40FC-D2CF-56EF-7B2B82A9A6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796497" y="3046308"/>
            <a:ext cx="3338363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9">
            <a:extLst>
              <a:ext uri="{FF2B5EF4-FFF2-40B4-BE49-F238E27FC236}">
                <a16:creationId xmlns:a16="http://schemas.microsoft.com/office/drawing/2014/main" id="{172BA788-1AE9-2B5A-C0B2-C16236F3A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577417" y="3046308"/>
            <a:ext cx="3338363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10">
            <a:extLst>
              <a:ext uri="{FF2B5EF4-FFF2-40B4-BE49-F238E27FC236}">
                <a16:creationId xmlns:a16="http://schemas.microsoft.com/office/drawing/2014/main" id="{D0B09B15-3563-712C-6E2E-C89B5AF820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796497" y="4940429"/>
            <a:ext cx="3338363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1">
            <a:extLst>
              <a:ext uri="{FF2B5EF4-FFF2-40B4-BE49-F238E27FC236}">
                <a16:creationId xmlns:a16="http://schemas.microsoft.com/office/drawing/2014/main" id="{44CF4C88-92DD-301D-210A-6C1B202D7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577417" y="4940429"/>
            <a:ext cx="3338363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4000" y="831919"/>
            <a:ext cx="10504000" cy="1408934"/>
          </a:xfrm>
        </p:spPr>
        <p:txBody>
          <a:bodyPr lIns="0" tIns="0" rIns="0" bIns="0"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88715CCF-7A7B-5AAC-D071-DE008B249E4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796496" y="2489255"/>
            <a:ext cx="573373" cy="453356"/>
          </a:xfrm>
        </p:spPr>
        <p:txBody>
          <a:bodyPr lIns="0" tIns="0" rIns="0" bIns="0" anchor="b">
            <a:noAutofit/>
          </a:bodyPr>
          <a:lstStyle>
            <a:lvl1pPr marL="0" indent="0">
              <a:buNone/>
              <a:defRPr sz="2400"/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40" name="Text Placeholder 9">
            <a:extLst>
              <a:ext uri="{FF2B5EF4-FFF2-40B4-BE49-F238E27FC236}">
                <a16:creationId xmlns:a16="http://schemas.microsoft.com/office/drawing/2014/main" id="{DA9011B5-6D01-3AF0-99E4-6A004B6CA06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796496" y="3128981"/>
            <a:ext cx="3338363" cy="92332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1">
                <a:latin typeface="+mj-lt"/>
              </a:defRPr>
            </a:lvl1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59ABDEC3-4BEB-A518-046E-129B7D9E250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577416" y="2488552"/>
            <a:ext cx="573373" cy="453356"/>
          </a:xfrm>
        </p:spPr>
        <p:txBody>
          <a:bodyPr lIns="0" tIns="0" rIns="0" bIns="0" anchor="b">
            <a:noAutofit/>
          </a:bodyPr>
          <a:lstStyle>
            <a:lvl1pPr marL="0" indent="0">
              <a:buNone/>
              <a:defRPr sz="2400"/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41" name="Text Placeholder 9">
            <a:extLst>
              <a:ext uri="{FF2B5EF4-FFF2-40B4-BE49-F238E27FC236}">
                <a16:creationId xmlns:a16="http://schemas.microsoft.com/office/drawing/2014/main" id="{34B40045-4DCE-76DA-58AD-223A1C01919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577416" y="3128981"/>
            <a:ext cx="3338363" cy="92332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1">
                <a:latin typeface="+mj-lt"/>
              </a:defRPr>
            </a:lvl1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F33B2306-2357-FD4D-9A71-A8DD1010DE4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796496" y="4384085"/>
            <a:ext cx="573373" cy="453356"/>
          </a:xfrm>
        </p:spPr>
        <p:txBody>
          <a:bodyPr lIns="0" tIns="0" rIns="0" bIns="0" anchor="b">
            <a:noAutofit/>
          </a:bodyPr>
          <a:lstStyle>
            <a:lvl1pPr marL="0" indent="0">
              <a:buNone/>
              <a:defRPr sz="2400"/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43" name="Text Placeholder 9">
            <a:extLst>
              <a:ext uri="{FF2B5EF4-FFF2-40B4-BE49-F238E27FC236}">
                <a16:creationId xmlns:a16="http://schemas.microsoft.com/office/drawing/2014/main" id="{E04F7AE4-DD5E-CA7A-FB08-B802AEDD042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796496" y="5043769"/>
            <a:ext cx="3338363" cy="92332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1">
                <a:latin typeface="+mj-lt"/>
              </a:defRPr>
            </a:lvl1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9515354B-8178-69A7-B299-C539A6E3E86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577416" y="4383382"/>
            <a:ext cx="573373" cy="453356"/>
          </a:xfrm>
        </p:spPr>
        <p:txBody>
          <a:bodyPr lIns="0" tIns="0" rIns="0" bIns="0" anchor="b">
            <a:noAutofit/>
          </a:bodyPr>
          <a:lstStyle>
            <a:lvl1pPr marL="0" indent="0">
              <a:buNone/>
              <a:defRPr sz="2400"/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42" name="Text Placeholder 9">
            <a:extLst>
              <a:ext uri="{FF2B5EF4-FFF2-40B4-BE49-F238E27FC236}">
                <a16:creationId xmlns:a16="http://schemas.microsoft.com/office/drawing/2014/main" id="{E2E62BAE-F951-3097-780E-D7E06FD341A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577416" y="5043769"/>
            <a:ext cx="3338363" cy="92332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1">
                <a:latin typeface="+mj-lt"/>
              </a:defRPr>
            </a:lvl1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89B8E453-8C8A-F7A4-D77C-765B9466A42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7225" y="6400800"/>
            <a:ext cx="2743200" cy="266700"/>
          </a:xfrm>
        </p:spPr>
        <p:txBody>
          <a:bodyPr/>
          <a:lstStyle/>
          <a:p>
            <a:r>
              <a:rPr lang="en-US" altLang="zh-CN" dirty="0"/>
              <a:t>03/10/2025</a:t>
            </a:r>
            <a:fld id="{4D63035D-22A0-4334-A9AE-2457016C8B47}" type="datetime1">
              <a:rPr lang="en-US" smtClean="0"/>
              <a:t>6/22/2025</a:t>
            </a:fld>
            <a:endParaRPr lang="en-US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34830229-14EC-08ED-D66A-130B504643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0475" y="6400800"/>
            <a:ext cx="3657600" cy="266700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4766673F-B093-E7D5-C076-5AEF411848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58125" y="6400800"/>
            <a:ext cx="3657600" cy="266700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4256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CE94A473-0E2F-855B-9BE9-646566F82A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1348000" y="6026080"/>
            <a:ext cx="654518" cy="65451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11F1861-7394-91D1-3FB3-1C63CAD6CD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0693482" y="6026081"/>
            <a:ext cx="654518" cy="65451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4000" y="831919"/>
            <a:ext cx="10504000" cy="1408934"/>
          </a:xfrm>
        </p:spPr>
        <p:txBody>
          <a:bodyPr lIns="0" tIns="0" rIns="0" bIns="0"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65C0DFC7-33FF-AA73-3FFC-C978E3721F5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400425" y="2429164"/>
            <a:ext cx="7947574" cy="3435927"/>
          </a:xfrm>
        </p:spPr>
        <p:txBody>
          <a:bodyPr lIns="0" tIns="0" rIns="0" bIns="0">
            <a:normAutofit/>
          </a:bodyPr>
          <a:lstStyle>
            <a:lvl1pPr>
              <a:defRPr sz="14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89B8E453-8C8A-F7A4-D77C-765B9466A42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7225" y="6400800"/>
            <a:ext cx="2743200" cy="266700"/>
          </a:xfrm>
        </p:spPr>
        <p:txBody>
          <a:bodyPr/>
          <a:lstStyle/>
          <a:p>
            <a:r>
              <a:rPr lang="en-US" altLang="zh-CN" dirty="0"/>
              <a:t>03/10/2025</a:t>
            </a:r>
            <a:fld id="{4D63035D-22A0-4334-A9AE-2457016C8B47}" type="datetime1">
              <a:rPr lang="en-US" smtClean="0"/>
              <a:t>6/22/2025</a:t>
            </a:fld>
            <a:endParaRPr lang="en-US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34830229-14EC-08ED-D66A-130B504643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0475" y="6400800"/>
            <a:ext cx="3657600" cy="266700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4766673F-B093-E7D5-C076-5AEF411848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58125" y="6400800"/>
            <a:ext cx="3657600" cy="266700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44FA9C6-3F37-9A7B-AE46-A7F9491807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44000" y="177401"/>
            <a:ext cx="654518" cy="65451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EE6E05E-CA4A-59B6-994A-26ED66D7F7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89482" y="177400"/>
            <a:ext cx="654518" cy="65451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10393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1 (Ma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5FCF6D2-D22A-3276-796E-755059E350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1348000" y="6026080"/>
            <a:ext cx="654518" cy="65451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F380B01-FB3F-7DD6-224D-B483747E33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0693482" y="6026081"/>
            <a:ext cx="654518" cy="65451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844001" y="831919"/>
            <a:ext cx="10504000" cy="528186"/>
          </a:xfrm>
        </p:spPr>
        <p:txBody>
          <a:bodyPr lIns="0" tIns="0" rIns="0" bIns="0" anchor="ctr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14">
            <a:extLst>
              <a:ext uri="{FF2B5EF4-FFF2-40B4-BE49-F238E27FC236}">
                <a16:creationId xmlns:a16="http://schemas.microsoft.com/office/drawing/2014/main" id="{D003242D-37DC-762E-1EA1-8B102E5213A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43999" y="1486438"/>
            <a:ext cx="10504000" cy="4378654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AE62007A-8538-D139-3C5B-8FB01733924F}"/>
              </a:ext>
            </a:extLst>
          </p:cNvPr>
          <p:cNvSpPr>
            <a:spLocks noGrp="1"/>
          </p:cNvSpPr>
          <p:nvPr userDrawn="1">
            <p:ph type="dt" sz="half" idx="10"/>
          </p:nvPr>
        </p:nvSpPr>
        <p:spPr>
          <a:xfrm>
            <a:off x="657225" y="6400800"/>
            <a:ext cx="2743200" cy="266700"/>
          </a:xfrm>
        </p:spPr>
        <p:txBody>
          <a:bodyPr/>
          <a:lstStyle/>
          <a:p>
            <a:r>
              <a:rPr lang="en-US" altLang="zh-CN" dirty="0"/>
              <a:t>03/10/2025</a:t>
            </a:r>
            <a:fld id="{4D63035D-22A0-4334-A9AE-2457016C8B47}" type="datetime1">
              <a:rPr lang="en-US" smtClean="0"/>
              <a:t>6/22/2025</a:t>
            </a:fld>
            <a:endParaRPr lang="en-US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C395DC02-FAD1-051C-FC0A-4556D73CA226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>
            <a:off x="3800475" y="6400800"/>
            <a:ext cx="3657600" cy="266700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529D71B-FE0E-CC62-38E3-7279774AA934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7858125" y="6400800"/>
            <a:ext cx="3657600" cy="266700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676AF1C-25E0-EBF0-0B1D-FA5F7D770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44000" y="177401"/>
            <a:ext cx="654518" cy="65451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0E189A-D955-6A7F-2779-ED5B5EB97B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89482" y="177400"/>
            <a:ext cx="654518" cy="65451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56433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ly (Ma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248" y="-1325880"/>
            <a:ext cx="10515600" cy="1325880"/>
          </a:xfrm>
        </p:spPr>
        <p:txBody>
          <a:bodyPr lIns="0" tIns="0" rIns="0" bIns="0"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14">
            <a:extLst>
              <a:ext uri="{FF2B5EF4-FFF2-40B4-BE49-F238E27FC236}">
                <a16:creationId xmlns:a16="http://schemas.microsoft.com/office/drawing/2014/main" id="{9C39C3C5-BCCF-9F66-0E64-6811D986BBB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18799" y="407712"/>
            <a:ext cx="11554400" cy="5827988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7225" y="6400800"/>
            <a:ext cx="2743200" cy="266700"/>
          </a:xfrm>
        </p:spPr>
        <p:txBody>
          <a:bodyPr/>
          <a:lstStyle/>
          <a:p>
            <a:r>
              <a:rPr lang="en-US" altLang="zh-CN" dirty="0"/>
              <a:t>03/10/2025</a:t>
            </a:r>
            <a:fld id="{B11C69CE-4771-4BFA-AD70-0E51ABA58D6D}" type="datetime1">
              <a:rPr lang="en-US" smtClean="0"/>
              <a:t>6/22/2025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0475" y="6400800"/>
            <a:ext cx="3657600" cy="266700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58125" y="6400800"/>
            <a:ext cx="3657600" cy="266700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6425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5622" y="914399"/>
            <a:ext cx="9900753" cy="1358269"/>
          </a:xfrm>
        </p:spPr>
        <p:txBody>
          <a:bodyPr lIns="0" tIns="0" rIns="0" bIns="0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14">
            <a:extLst>
              <a:ext uri="{FF2B5EF4-FFF2-40B4-BE49-F238E27FC236}">
                <a16:creationId xmlns:a16="http://schemas.microsoft.com/office/drawing/2014/main" id="{B85B9BDD-2F0E-42F1-CE42-7711FBBB945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145621" y="2636196"/>
            <a:ext cx="9900753" cy="3228896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31AE7160-8A18-8762-67F8-C71E839BA5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7225" y="6400800"/>
            <a:ext cx="2743200" cy="266700"/>
          </a:xfrm>
        </p:spPr>
        <p:txBody>
          <a:bodyPr/>
          <a:lstStyle/>
          <a:p>
            <a:r>
              <a:rPr lang="en-US" altLang="zh-CN" dirty="0"/>
              <a:t>03/10/2025</a:t>
            </a:r>
            <a:fld id="{4D63035D-22A0-4334-A9AE-2457016C8B47}" type="datetime1">
              <a:rPr lang="en-US" smtClean="0"/>
              <a:t>6/22/2025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E62296B3-7CBF-6881-5581-81D52C0F36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0475" y="6400800"/>
            <a:ext cx="3657600" cy="266700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F8346D7C-F120-5968-2FC4-2F9B5BC6D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58125" y="6400800"/>
            <a:ext cx="3657600" cy="266700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22" name="Oval 6">
            <a:extLst>
              <a:ext uri="{FF2B5EF4-FFF2-40B4-BE49-F238E27FC236}">
                <a16:creationId xmlns:a16="http://schemas.microsoft.com/office/drawing/2014/main" id="{FEAE54C9-349B-EEFD-01BA-52EF837ACA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844000" y="177403"/>
            <a:ext cx="654518" cy="65451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Rectangle 7">
            <a:extLst>
              <a:ext uri="{FF2B5EF4-FFF2-40B4-BE49-F238E27FC236}">
                <a16:creationId xmlns:a16="http://schemas.microsoft.com/office/drawing/2014/main" id="{D9433BDD-AE57-6F96-8693-7E2D491ACC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189482" y="177404"/>
            <a:ext cx="654518" cy="65451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Rectangle 11">
            <a:extLst>
              <a:ext uri="{FF2B5EF4-FFF2-40B4-BE49-F238E27FC236}">
                <a16:creationId xmlns:a16="http://schemas.microsoft.com/office/drawing/2014/main" id="{269FA094-1A8C-FF3E-020B-BE5688AA46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 flipV="1">
            <a:off x="2421861" y="4258339"/>
            <a:ext cx="177800" cy="502152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68522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538FCA36-95FF-0CF9-4C71-A29C3BB461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6352978" y="5094751"/>
            <a:ext cx="5839022" cy="176324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8A648C6-FC37-4FD3-5FDC-5E5E3F26E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452077" y="5094751"/>
            <a:ext cx="2435651" cy="17632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06CF2DE-B200-6DAF-AECE-B0AC0EBBE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684284" y="5087717"/>
            <a:ext cx="1767791" cy="176779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EF99B1E-C976-1CCB-CC3E-9D2C53570A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090208"/>
            <a:ext cx="1675844" cy="17677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002700D-8F0A-455D-21D1-F8BB7751DE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5622" y="914399"/>
            <a:ext cx="9900753" cy="1358269"/>
          </a:xfrm>
        </p:spPr>
        <p:txBody>
          <a:bodyPr lIns="0" tIns="0" rIns="0" bIns="0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Content Placeholder 14">
            <a:extLst>
              <a:ext uri="{FF2B5EF4-FFF2-40B4-BE49-F238E27FC236}">
                <a16:creationId xmlns:a16="http://schemas.microsoft.com/office/drawing/2014/main" id="{6B768E5A-52FF-F75D-AA3B-1C8B6D15283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145621" y="2756388"/>
            <a:ext cx="9900753" cy="1358269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DCD4A4BC-F473-7413-C2A5-D07EAE5E277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7225" y="6400800"/>
            <a:ext cx="2743200" cy="266700"/>
          </a:xfrm>
        </p:spPr>
        <p:txBody>
          <a:bodyPr/>
          <a:lstStyle/>
          <a:p>
            <a:r>
              <a:rPr lang="en-US" altLang="zh-CN" dirty="0"/>
              <a:t>03/10/2025</a:t>
            </a:r>
            <a:fld id="{4D63035D-22A0-4334-A9AE-2457016C8B47}" type="datetime1">
              <a:rPr lang="en-US" smtClean="0"/>
              <a:t>6/22/2025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805824B8-6C3A-C914-421D-91C765DD51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0475" y="6400800"/>
            <a:ext cx="3657600" cy="266700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E9B860AA-5834-E732-09EE-0B4C2B021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58125" y="6400800"/>
            <a:ext cx="3657600" cy="266700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cxnSp>
        <p:nvCxnSpPr>
          <p:cNvPr id="2" name="Straight Connector 46">
            <a:extLst>
              <a:ext uri="{FF2B5EF4-FFF2-40B4-BE49-F238E27FC236}">
                <a16:creationId xmlns:a16="http://schemas.microsoft.com/office/drawing/2014/main" id="{D50F56C8-02F6-1FF2-BC4F-491AE782A1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07420" y="2494027"/>
            <a:ext cx="6688772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285A2FB0-A9D4-F67C-4217-C01C336F90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60400" y="1853249"/>
            <a:ext cx="307937" cy="30793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4442AF1-E4D2-F10A-B32F-2E7452625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1853249"/>
            <a:ext cx="660400" cy="30793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775178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8347" y="2258568"/>
            <a:ext cx="3813048" cy="3557016"/>
          </a:xfrm>
        </p:spPr>
        <p:txBody>
          <a:bodyPr lIns="0" tIns="0" rIns="0" bIns="0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14">
            <a:extLst>
              <a:ext uri="{FF2B5EF4-FFF2-40B4-BE49-F238E27FC236}">
                <a16:creationId xmlns:a16="http://schemas.microsoft.com/office/drawing/2014/main" id="{C261A18B-C79C-B070-5D41-0CBA01FD2C3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207352" y="2258568"/>
            <a:ext cx="5839022" cy="3557016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7225" y="6400800"/>
            <a:ext cx="2743200" cy="266700"/>
          </a:xfrm>
        </p:spPr>
        <p:txBody>
          <a:bodyPr/>
          <a:lstStyle/>
          <a:p>
            <a:r>
              <a:rPr lang="en-US" altLang="zh-CN" dirty="0"/>
              <a:t>03/10/2025</a:t>
            </a:r>
            <a:fld id="{258B73AF-3955-4569-8B4F-B329360A9CBD}" type="datetime1">
              <a:rPr lang="en-US" smtClean="0"/>
              <a:t>6/22/2025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0475" y="6400800"/>
            <a:ext cx="3657600" cy="266700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58125" y="6400800"/>
            <a:ext cx="3657600" cy="266700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A1F1CCA-5801-CC5B-119A-E3E19DD49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6352978" y="0"/>
            <a:ext cx="5839022" cy="176324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EE657D3-93D0-4FB1-972C-646B605C4B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452077" y="0"/>
            <a:ext cx="2435651" cy="17632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7AA8180-1A53-234B-8CF6-65ADAA09EF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684284" y="-7034"/>
            <a:ext cx="1767791" cy="176779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1F94D7B-5469-B664-C915-DE6AC38BB4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-4543"/>
            <a:ext cx="1675844" cy="17677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9211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C3C5CADB-99AC-488A-7133-10E5DE7651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1348000" y="6026080"/>
            <a:ext cx="654518" cy="65451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203006B-749F-4FAF-D572-3B107413BE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0693482" y="6026081"/>
            <a:ext cx="654518" cy="65451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A7C7037-357A-DAC2-8D07-004BB28044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4000" y="877456"/>
            <a:ext cx="4142232" cy="4940661"/>
          </a:xfrm>
        </p:spPr>
        <p:txBody>
          <a:bodyPr lIns="0" tIns="0" rIns="0" bIns="0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Content Placeholder 14">
            <a:extLst>
              <a:ext uri="{FF2B5EF4-FFF2-40B4-BE49-F238E27FC236}">
                <a16:creationId xmlns:a16="http://schemas.microsoft.com/office/drawing/2014/main" id="{E95E211B-A490-5F92-9B2C-FEF3E25CE78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291847" y="831918"/>
            <a:ext cx="5754527" cy="2738133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53C0C011-1233-FC56-AA5C-DF88FB24AB2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7225" y="6400800"/>
            <a:ext cx="2743200" cy="266700"/>
          </a:xfrm>
        </p:spPr>
        <p:txBody>
          <a:bodyPr/>
          <a:lstStyle/>
          <a:p>
            <a:r>
              <a:rPr lang="en-US" altLang="zh-CN" dirty="0"/>
              <a:t>03/10/2025</a:t>
            </a:r>
            <a:fld id="{4D63035D-22A0-4334-A9AE-2457016C8B47}" type="datetime1">
              <a:rPr lang="en-US" smtClean="0"/>
              <a:t>6/22/2025</a:t>
            </a:fld>
            <a:endParaRPr lang="en-US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BCEB22DD-F16F-C3EB-5439-20C05A9D8C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0475" y="6400800"/>
            <a:ext cx="3657600" cy="266700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C49AAE25-EEAC-AF75-FC81-21BC617D1B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58125" y="6400800"/>
            <a:ext cx="3657600" cy="266700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B3286C62-1802-4E61-4D00-A502D9576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44000" y="177401"/>
            <a:ext cx="654518" cy="65451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3643DA6-886C-DE80-B92C-E26740EAFE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89482" y="177400"/>
            <a:ext cx="654518" cy="65451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38067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CB9DAA1-B1FD-3717-3F96-795C852E7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1348000" y="6026080"/>
            <a:ext cx="654518" cy="65451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965959E-D3BE-3B35-72E6-EE1774256C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0693482" y="6026081"/>
            <a:ext cx="654518" cy="65451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77456"/>
            <a:ext cx="4142232" cy="4940661"/>
          </a:xfrm>
        </p:spPr>
        <p:txBody>
          <a:bodyPr lIns="0" tIns="0" rIns="0" bIns="0"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14">
            <a:extLst>
              <a:ext uri="{FF2B5EF4-FFF2-40B4-BE49-F238E27FC236}">
                <a16:creationId xmlns:a16="http://schemas.microsoft.com/office/drawing/2014/main" id="{00DD584D-65FC-A106-C28D-A6D3A6A06AE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243209" y="877456"/>
            <a:ext cx="5803165" cy="4987636"/>
          </a:xfrm>
        </p:spPr>
        <p:txBody>
          <a:bodyPr lIns="0" tIns="0" rIns="0" bIns="0"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2C749CC8-6079-025A-0476-7D1E02235F5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7225" y="6400800"/>
            <a:ext cx="2743200" cy="266700"/>
          </a:xfrm>
        </p:spPr>
        <p:txBody>
          <a:bodyPr/>
          <a:lstStyle/>
          <a:p>
            <a:r>
              <a:rPr lang="en-US" altLang="zh-CN" dirty="0"/>
              <a:t>03/10/2025</a:t>
            </a:r>
            <a:fld id="{4D63035D-22A0-4334-A9AE-2457016C8B47}" type="datetime1">
              <a:rPr lang="en-US" smtClean="0"/>
              <a:t>6/22/2025</a:t>
            </a:fld>
            <a:endParaRPr lang="en-US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BB622798-A9D5-13A8-E6EB-283FF564E7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0475" y="6400800"/>
            <a:ext cx="3657600" cy="266700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178BA8E0-712A-77CA-9713-4F206AB0E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58125" y="6400800"/>
            <a:ext cx="3657600" cy="266700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2F44F8D-8952-05F9-99FA-D64FD2F50F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44000" y="177401"/>
            <a:ext cx="654518" cy="65451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FB60CB7-7D69-80F4-AE1F-366A7F0A26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89482" y="177400"/>
            <a:ext cx="654518" cy="65451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115208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1105965-4EE5-E185-7666-27A5E5F115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1348000" y="6026080"/>
            <a:ext cx="654518" cy="65451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308540A-D298-C62B-CC21-BC7C6B5F73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0693482" y="6026081"/>
            <a:ext cx="654518" cy="65451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4000" y="831919"/>
            <a:ext cx="3494314" cy="5194161"/>
          </a:xfrm>
        </p:spPr>
        <p:txBody>
          <a:bodyPr lIns="0" tIns="0" rIns="0" bIns="0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14">
            <a:extLst>
              <a:ext uri="{FF2B5EF4-FFF2-40B4-BE49-F238E27FC236}">
                <a16:creationId xmlns:a16="http://schemas.microsoft.com/office/drawing/2014/main" id="{A93AF98B-99CB-F2D7-B247-51CE41CD414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03907" y="831918"/>
            <a:ext cx="6542468" cy="5194162"/>
          </a:xfrm>
        </p:spPr>
        <p:txBody>
          <a:bodyPr lIns="0" tIns="0" rIns="0" bIns="0"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A0F4DE3C-88B6-381C-78FC-8F935A2318D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7225" y="6400800"/>
            <a:ext cx="2743200" cy="266700"/>
          </a:xfrm>
        </p:spPr>
        <p:txBody>
          <a:bodyPr/>
          <a:lstStyle/>
          <a:p>
            <a:r>
              <a:rPr lang="en-US" altLang="zh-CN" dirty="0"/>
              <a:t>03/10/2025</a:t>
            </a:r>
            <a:fld id="{4D63035D-22A0-4334-A9AE-2457016C8B47}" type="datetime1">
              <a:rPr lang="en-US" smtClean="0"/>
              <a:t>6/22/2025</a:t>
            </a:fld>
            <a:endParaRPr lang="en-US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C5AFEEB4-7A81-9408-C4EF-D8AD90FFC2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0475" y="6400800"/>
            <a:ext cx="3657600" cy="266700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F48F71D-8479-0A54-8684-3F60D22DB4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58125" y="6400800"/>
            <a:ext cx="3657600" cy="266700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6816AA6-A60B-C6E1-2885-EB6E2B1FFB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44000" y="177401"/>
            <a:ext cx="654518" cy="65451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760E10A-DF0B-1339-7826-107A95CC17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89482" y="177400"/>
            <a:ext cx="654518" cy="65451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0213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0">
            <a:extLst>
              <a:ext uri="{FF2B5EF4-FFF2-40B4-BE49-F238E27FC236}">
                <a16:creationId xmlns:a16="http://schemas.microsoft.com/office/drawing/2014/main" id="{EBD2A05F-7D97-AC92-8751-B2038D22C7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0122840" y="3949841"/>
            <a:ext cx="2069156" cy="29081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60400" y="854239"/>
            <a:ext cx="7833895" cy="3592629"/>
          </a:xfrm>
        </p:spPr>
        <p:txBody>
          <a:bodyPr lIns="0" tIns="0" rIns="0" bIns="0"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57225" y="4617138"/>
            <a:ext cx="7376609" cy="1014984"/>
          </a:xfrm>
        </p:spPr>
        <p:txBody>
          <a:bodyPr lIns="0" tIns="0" rIns="0" bIns="0" anchor="t">
            <a:normAutofit/>
          </a:bodyPr>
          <a:lstStyle>
            <a:lvl1pPr marL="0" indent="0" algn="l">
              <a:buNone/>
              <a:defRPr sz="3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A3A9F20F-0C3A-1397-9D15-E8FAB1915A6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7225" y="6400800"/>
            <a:ext cx="2743200" cy="266700"/>
          </a:xfrm>
        </p:spPr>
        <p:txBody>
          <a:bodyPr/>
          <a:lstStyle/>
          <a:p>
            <a:r>
              <a:rPr lang="en-US" altLang="zh-CN" dirty="0"/>
              <a:t>03/10/2025</a:t>
            </a:r>
            <a:fld id="{4D63035D-22A0-4334-A9AE-2457016C8B47}" type="datetime1">
              <a:rPr lang="en-US" smtClean="0"/>
              <a:t>6/22/2025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D1D99E05-D2CE-BA6C-1B55-023B81570C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0475" y="6400800"/>
            <a:ext cx="3657600" cy="266700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17487FF-71BE-78AA-BA49-FBF87B6E39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58125" y="6400800"/>
            <a:ext cx="3657600" cy="266700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Oval 13">
            <a:extLst>
              <a:ext uri="{FF2B5EF4-FFF2-40B4-BE49-F238E27FC236}">
                <a16:creationId xmlns:a16="http://schemas.microsoft.com/office/drawing/2014/main" id="{D4F49636-34EE-9DB1-7F2D-70300BC4B5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0122846" y="1880686"/>
            <a:ext cx="2069153" cy="206915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: Shape 3">
            <a:extLst>
              <a:ext uri="{FF2B5EF4-FFF2-40B4-BE49-F238E27FC236}">
                <a16:creationId xmlns:a16="http://schemas.microsoft.com/office/drawing/2014/main" id="{5EC4A581-A833-A254-3039-BDBCA788BC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222717" y="0"/>
            <a:ext cx="1969281" cy="1880686"/>
          </a:xfrm>
          <a:custGeom>
            <a:avLst/>
            <a:gdLst>
              <a:gd name="connsiteX0" fmla="*/ 0 w 1973001"/>
              <a:gd name="connsiteY0" fmla="*/ 0 h 1973001"/>
              <a:gd name="connsiteX1" fmla="*/ 1973001 w 1973001"/>
              <a:gd name="connsiteY1" fmla="*/ 0 h 1973001"/>
              <a:gd name="connsiteX2" fmla="*/ 1973001 w 1973001"/>
              <a:gd name="connsiteY2" fmla="*/ 1973001 h 1973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73001" h="1973001">
                <a:moveTo>
                  <a:pt x="0" y="0"/>
                </a:moveTo>
                <a:lnTo>
                  <a:pt x="1973001" y="0"/>
                </a:lnTo>
                <a:lnTo>
                  <a:pt x="1973001" y="197300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9FFED0BB-EF13-651B-6B3F-61EAF5473C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8153560" y="4795948"/>
            <a:ext cx="1969280" cy="206915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04CA4762-63F5-8110-8D25-0FE369BADEA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57225" y="5684986"/>
            <a:ext cx="2465836" cy="314757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pPr lvl="0"/>
            <a:r>
              <a:rPr lang="en-US" altLang="zh-CN" sz="1600"/>
              <a:t>Presenter Name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9676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C489336-0C23-2A47-DB03-CA00009C60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1348000" y="6026080"/>
            <a:ext cx="654518" cy="65451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8A6D03D-AABD-4AB3-9E1E-4DF31BB853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0693482" y="6026081"/>
            <a:ext cx="654518" cy="65451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4000" y="831919"/>
            <a:ext cx="3949885" cy="5194161"/>
          </a:xfrm>
        </p:spPr>
        <p:txBody>
          <a:bodyPr/>
          <a:lstStyle/>
          <a:p>
            <a:endParaRPr lang="en-US"/>
          </a:p>
        </p:txBody>
      </p:sp>
      <p:sp>
        <p:nvSpPr>
          <p:cNvPr id="4" name="Content Placeholder 14">
            <a:extLst>
              <a:ext uri="{FF2B5EF4-FFF2-40B4-BE49-F238E27FC236}">
                <a16:creationId xmlns:a16="http://schemas.microsoft.com/office/drawing/2014/main" id="{3C13A46E-F797-1C4C-30CB-A1D1CF1DE3B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087669" y="2149812"/>
            <a:ext cx="6241267" cy="3876268"/>
          </a:xfrm>
        </p:spPr>
        <p:txBody>
          <a:bodyPr lIns="0" tIns="0" rIns="0" bIns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87669" y="831919"/>
            <a:ext cx="6241267" cy="1143000"/>
          </a:xfrm>
        </p:spPr>
        <p:txBody>
          <a:bodyPr lIns="0" tIns="0" rIns="0" bIns="0"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Date Placeholder 2">
            <a:extLst>
              <a:ext uri="{FF2B5EF4-FFF2-40B4-BE49-F238E27FC236}">
                <a16:creationId xmlns:a16="http://schemas.microsoft.com/office/drawing/2014/main" id="{007DB0D8-36F3-541C-5D5B-BE7F00E849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7225" y="6400800"/>
            <a:ext cx="2743200" cy="2667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 altLang="zh-CN" dirty="0"/>
              <a:t>03/10/2025</a:t>
            </a:r>
            <a:fld id="{8A60B404-9532-4DA8-8A40-EC339A5BE635}" type="datetime1">
              <a:rPr lang="en-US" smtClean="0"/>
              <a:pPr/>
              <a:t>6/22/2025</a:t>
            </a:fld>
            <a:endParaRPr lang="en-US"/>
          </a:p>
        </p:txBody>
      </p:sp>
      <p:sp>
        <p:nvSpPr>
          <p:cNvPr id="16" name="Footer Placeholder 3">
            <a:extLst>
              <a:ext uri="{FF2B5EF4-FFF2-40B4-BE49-F238E27FC236}">
                <a16:creationId xmlns:a16="http://schemas.microsoft.com/office/drawing/2014/main" id="{329D90C1-EB79-260E-06B5-66A03CAE41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0475" y="6400800"/>
            <a:ext cx="3657600" cy="2667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15" name="Slide Number Placeholder 4">
            <a:extLst>
              <a:ext uri="{FF2B5EF4-FFF2-40B4-BE49-F238E27FC236}">
                <a16:creationId xmlns:a16="http://schemas.microsoft.com/office/drawing/2014/main" id="{D2A9EC63-48AA-37EC-23B0-6B17D3236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58125" y="6400800"/>
            <a:ext cx="3657600" cy="2667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4D911F7-7994-03E9-8128-10F10F99F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44000" y="177401"/>
            <a:ext cx="654518" cy="65451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1B32CED-CF03-686F-9EA0-80AD67E6EB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89482" y="177400"/>
            <a:ext cx="654518" cy="65451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353140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9DA9BE4-08A4-4088-DC5B-3F23F0E302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1348000" y="6026080"/>
            <a:ext cx="654518" cy="65451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1F93313-9B95-1A0F-3166-8AA3A63DFC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0693482" y="6026081"/>
            <a:ext cx="654518" cy="65451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00452" y="831918"/>
            <a:ext cx="4047548" cy="5194161"/>
          </a:xfrm>
        </p:spPr>
        <p:txBody>
          <a:bodyPr/>
          <a:lstStyle/>
          <a:p>
            <a:endParaRPr lang="en-US"/>
          </a:p>
        </p:txBody>
      </p:sp>
      <p:sp>
        <p:nvSpPr>
          <p:cNvPr id="5" name="Content Placeholder 14">
            <a:extLst>
              <a:ext uri="{FF2B5EF4-FFF2-40B4-BE49-F238E27FC236}">
                <a16:creationId xmlns:a16="http://schemas.microsoft.com/office/drawing/2014/main" id="{9B6ED53D-AC89-453B-A25B-CC64DA3F215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77880" y="2149812"/>
            <a:ext cx="6135624" cy="3876268"/>
          </a:xfrm>
        </p:spPr>
        <p:txBody>
          <a:bodyPr lIns="0" tIns="0" rIns="0" bIns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7879" y="831919"/>
            <a:ext cx="6135624" cy="1143000"/>
          </a:xfrm>
        </p:spPr>
        <p:txBody>
          <a:bodyPr lIns="0" tIns="0" rIns="0" bIns="0"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Date Placeholder 2">
            <a:extLst>
              <a:ext uri="{FF2B5EF4-FFF2-40B4-BE49-F238E27FC236}">
                <a16:creationId xmlns:a16="http://schemas.microsoft.com/office/drawing/2014/main" id="{AA8B19BB-10BD-EE0C-B647-96D5DC23860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7225" y="6400800"/>
            <a:ext cx="2743200" cy="2667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 altLang="zh-CN" dirty="0"/>
              <a:t>03/10/2025</a:t>
            </a:r>
            <a:fld id="{8A60B404-9532-4DA8-8A40-EC339A5BE635}" type="datetime1">
              <a:rPr lang="en-US" smtClean="0"/>
              <a:pPr/>
              <a:t>6/22/2025</a:t>
            </a:fld>
            <a:endParaRPr lang="en-US"/>
          </a:p>
        </p:txBody>
      </p:sp>
      <p:sp>
        <p:nvSpPr>
          <p:cNvPr id="16" name="Footer Placeholder 3">
            <a:extLst>
              <a:ext uri="{FF2B5EF4-FFF2-40B4-BE49-F238E27FC236}">
                <a16:creationId xmlns:a16="http://schemas.microsoft.com/office/drawing/2014/main" id="{194587B9-3271-1DBD-D567-666B86C3F5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0475" y="6400800"/>
            <a:ext cx="3657600" cy="2667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15" name="Slide Number Placeholder 4">
            <a:extLst>
              <a:ext uri="{FF2B5EF4-FFF2-40B4-BE49-F238E27FC236}">
                <a16:creationId xmlns:a16="http://schemas.microsoft.com/office/drawing/2014/main" id="{514ABFF7-DC89-EED7-524C-B586DAD1E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58125" y="6400800"/>
            <a:ext cx="3657600" cy="2667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241CE73-4958-1726-C9B4-B1B2394278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44000" y="177401"/>
            <a:ext cx="654518" cy="65451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F202D8C-E98F-7728-52D1-B44C8EB257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89482" y="177400"/>
            <a:ext cx="654518" cy="65451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073142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1BC20976-8E96-EA29-B265-5660CEC8E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1348000" y="6026080"/>
            <a:ext cx="654518" cy="65451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01513C9-9EF0-A484-2C49-5EE294C481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0693482" y="6026081"/>
            <a:ext cx="654518" cy="65451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90000" y="825622"/>
            <a:ext cx="6858000" cy="932688"/>
          </a:xfrm>
        </p:spPr>
        <p:txBody>
          <a:bodyPr lIns="0" tIns="0" rIns="0" bIns="0"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4000" y="831919"/>
            <a:ext cx="3374039" cy="5194161"/>
          </a:xfrm>
        </p:spPr>
        <p:txBody>
          <a:bodyPr/>
          <a:lstStyle/>
          <a:p>
            <a:endParaRPr lang="en-US"/>
          </a:p>
        </p:txBody>
      </p:sp>
      <p:sp>
        <p:nvSpPr>
          <p:cNvPr id="3" name="Content Placeholder 14">
            <a:extLst>
              <a:ext uri="{FF2B5EF4-FFF2-40B4-BE49-F238E27FC236}">
                <a16:creationId xmlns:a16="http://schemas.microsoft.com/office/drawing/2014/main" id="{2F6F66EE-0D34-BF84-840D-5515C61DE45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490001" y="1974715"/>
            <a:ext cx="6838936" cy="4051365"/>
          </a:xfrm>
        </p:spPr>
        <p:txBody>
          <a:bodyPr lIns="0" tIns="0" rIns="0" bIns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Date Placeholder 2">
            <a:extLst>
              <a:ext uri="{FF2B5EF4-FFF2-40B4-BE49-F238E27FC236}">
                <a16:creationId xmlns:a16="http://schemas.microsoft.com/office/drawing/2014/main" id="{20C2E4E4-F31A-5808-A175-A469DDB1975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7225" y="6400800"/>
            <a:ext cx="2743200" cy="2667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 altLang="zh-CN" dirty="0"/>
              <a:t>03/10/2025</a:t>
            </a:r>
            <a:fld id="{8A60B404-9532-4DA8-8A40-EC339A5BE635}" type="datetime1">
              <a:rPr lang="en-US" smtClean="0"/>
              <a:pPr/>
              <a:t>6/22/2025</a:t>
            </a:fld>
            <a:endParaRPr lang="en-US"/>
          </a:p>
        </p:txBody>
      </p:sp>
      <p:sp>
        <p:nvSpPr>
          <p:cNvPr id="13" name="Footer Placeholder 3">
            <a:extLst>
              <a:ext uri="{FF2B5EF4-FFF2-40B4-BE49-F238E27FC236}">
                <a16:creationId xmlns:a16="http://schemas.microsoft.com/office/drawing/2014/main" id="{482603C5-7507-EB69-733F-4C701FC008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0475" y="6400800"/>
            <a:ext cx="3657600" cy="2667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A0D4AA14-0EE9-A172-CD3A-EBE8A6A77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58125" y="6400800"/>
            <a:ext cx="3657600" cy="2667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2D8354F-0577-6A30-7505-8930D0CF8E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44000" y="177401"/>
            <a:ext cx="654518" cy="65451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6112CC8-70AC-3C75-6385-1A2C0FE275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89482" y="177400"/>
            <a:ext cx="654518" cy="65451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68312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7DC58E5-8B31-563D-65CE-5CB78BABC5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1348000" y="6026080"/>
            <a:ext cx="654518" cy="65451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4FC30D6-2036-A49D-2D87-79BB698CFE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0693482" y="6026081"/>
            <a:ext cx="654518" cy="65451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C6104E6-797D-DE61-EBFD-7BF0502BCC0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4000" y="825622"/>
            <a:ext cx="6858000" cy="932688"/>
          </a:xfrm>
        </p:spPr>
        <p:txBody>
          <a:bodyPr lIns="0" tIns="0" rIns="0" bIns="0"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14">
            <a:extLst>
              <a:ext uri="{FF2B5EF4-FFF2-40B4-BE49-F238E27FC236}">
                <a16:creationId xmlns:a16="http://schemas.microsoft.com/office/drawing/2014/main" id="{70DCF516-124A-7A64-68B6-4E53B51558A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44000" y="1964987"/>
            <a:ext cx="6858000" cy="4061093"/>
          </a:xfrm>
        </p:spPr>
        <p:txBody>
          <a:bodyPr lIns="0" tIns="0" rIns="0" bIns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Picture Placeholder 10">
            <a:extLst>
              <a:ext uri="{FF2B5EF4-FFF2-40B4-BE49-F238E27FC236}">
                <a16:creationId xmlns:a16="http://schemas.microsoft.com/office/drawing/2014/main" id="{41874ABC-5130-9579-629F-5CECD6DC2F7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973961" y="831919"/>
            <a:ext cx="3374039" cy="5194161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Date Placeholder 2">
            <a:extLst>
              <a:ext uri="{FF2B5EF4-FFF2-40B4-BE49-F238E27FC236}">
                <a16:creationId xmlns:a16="http://schemas.microsoft.com/office/drawing/2014/main" id="{59F9DDC1-0F34-0AE1-3EEE-1E60892D85F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7225" y="6400800"/>
            <a:ext cx="2743200" cy="2667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 altLang="zh-CN" dirty="0"/>
              <a:t>03/10/2025</a:t>
            </a:r>
            <a:fld id="{8A60B404-9532-4DA8-8A40-EC339A5BE635}" type="datetime1">
              <a:rPr lang="en-US" smtClean="0"/>
              <a:pPr/>
              <a:t>6/22/2025</a:t>
            </a:fld>
            <a:endParaRPr lang="en-US"/>
          </a:p>
        </p:txBody>
      </p:sp>
      <p:sp>
        <p:nvSpPr>
          <p:cNvPr id="13" name="Footer Placeholder 3">
            <a:extLst>
              <a:ext uri="{FF2B5EF4-FFF2-40B4-BE49-F238E27FC236}">
                <a16:creationId xmlns:a16="http://schemas.microsoft.com/office/drawing/2014/main" id="{EBEBE2F7-AEE1-67CD-3C02-A67FE8863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0475" y="6400800"/>
            <a:ext cx="3657600" cy="2667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9C7317C0-3EE4-FD5D-3CC9-DB7DEBCFF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58125" y="6400800"/>
            <a:ext cx="3657600" cy="2667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AD8B416C-0540-7EBC-ACDF-ABEFD1F3EC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44000" y="177401"/>
            <a:ext cx="654518" cy="65451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A909623-94DE-B2B1-C6C6-D617C3FA2E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89482" y="177400"/>
            <a:ext cx="654518" cy="65451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649276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85613" y="1130300"/>
            <a:ext cx="4361688" cy="2095430"/>
          </a:xfrm>
        </p:spPr>
        <p:txBody>
          <a:bodyPr lIns="0" tIns="0" rIns="0" bIns="0"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4000" y="1130300"/>
            <a:ext cx="5767509" cy="4895779"/>
          </a:xfrm>
          <a:noFill/>
        </p:spPr>
        <p:txBody>
          <a:bodyPr/>
          <a:lstStyle/>
          <a:p>
            <a:endParaRPr lang="en-US"/>
          </a:p>
        </p:txBody>
      </p:sp>
      <p:sp>
        <p:nvSpPr>
          <p:cNvPr id="3" name="Content Placeholder 14">
            <a:extLst>
              <a:ext uri="{FF2B5EF4-FFF2-40B4-BE49-F238E27FC236}">
                <a16:creationId xmlns:a16="http://schemas.microsoft.com/office/drawing/2014/main" id="{B165A762-BACD-319C-9EF5-5CF71AF9C8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985613" y="3429000"/>
            <a:ext cx="4343323" cy="2597080"/>
          </a:xfrm>
        </p:spPr>
        <p:txBody>
          <a:bodyPr lIns="0" tIns="0" rIns="0" bIns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Date Placeholder 2">
            <a:extLst>
              <a:ext uri="{FF2B5EF4-FFF2-40B4-BE49-F238E27FC236}">
                <a16:creationId xmlns:a16="http://schemas.microsoft.com/office/drawing/2014/main" id="{C13B293D-5FAC-ED41-C577-E331EA7BCB8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7225" y="6400800"/>
            <a:ext cx="2743200" cy="2667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 altLang="zh-CN" dirty="0"/>
              <a:t>03/10/2025</a:t>
            </a:r>
            <a:fld id="{8A60B404-9532-4DA8-8A40-EC339A5BE635}" type="datetime1">
              <a:rPr lang="en-US" smtClean="0"/>
              <a:pPr/>
              <a:t>6/22/2025</a:t>
            </a:fld>
            <a:endParaRPr lang="en-US"/>
          </a:p>
        </p:txBody>
      </p:sp>
      <p:sp>
        <p:nvSpPr>
          <p:cNvPr id="13" name="Footer Placeholder 3">
            <a:extLst>
              <a:ext uri="{FF2B5EF4-FFF2-40B4-BE49-F238E27FC236}">
                <a16:creationId xmlns:a16="http://schemas.microsoft.com/office/drawing/2014/main" id="{0661C5A1-EFBE-D83F-E3FA-9D4FE51AE1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0475" y="6400800"/>
            <a:ext cx="3657600" cy="2667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20C21C12-B33B-D1AA-BF34-E06F98753E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58125" y="6400800"/>
            <a:ext cx="3657600" cy="2667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Oval 13">
            <a:extLst>
              <a:ext uri="{FF2B5EF4-FFF2-40B4-BE49-F238E27FC236}">
                <a16:creationId xmlns:a16="http://schemas.microsoft.com/office/drawing/2014/main" id="{52F0003B-49B7-E647-B856-A28C13E88A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348000" y="177401"/>
            <a:ext cx="654518" cy="65451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Rectangle 14">
            <a:extLst>
              <a:ext uri="{FF2B5EF4-FFF2-40B4-BE49-F238E27FC236}">
                <a16:creationId xmlns:a16="http://schemas.microsoft.com/office/drawing/2014/main" id="{8B2F7E7F-68C6-DB69-BEB3-80DF0547A1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93482" y="177400"/>
            <a:ext cx="654518" cy="65451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512299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780E457-D284-8068-957F-D85B00F3F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1348000" y="6026080"/>
            <a:ext cx="654518" cy="65451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C48C225-FAD4-92C8-17A3-928B4B0894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0693482" y="6026081"/>
            <a:ext cx="654518" cy="65451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B0E64AB3-51D9-9992-E51A-78ADA62E24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4063" y="831918"/>
            <a:ext cx="4361688" cy="1527048"/>
          </a:xfrm>
        </p:spPr>
        <p:txBody>
          <a:bodyPr lIns="0" tIns="0" rIns="0" bIns="0"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14">
            <a:extLst>
              <a:ext uri="{FF2B5EF4-FFF2-40B4-BE49-F238E27FC236}">
                <a16:creationId xmlns:a16="http://schemas.microsoft.com/office/drawing/2014/main" id="{5C4894AA-FFFC-1F6C-8D9F-E941F8EBE6E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44000" y="2560901"/>
            <a:ext cx="4361689" cy="3465178"/>
          </a:xfrm>
        </p:spPr>
        <p:txBody>
          <a:bodyPr lIns="0" tIns="0" rIns="0" bIns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Picture Placeholder 10">
            <a:extLst>
              <a:ext uri="{FF2B5EF4-FFF2-40B4-BE49-F238E27FC236}">
                <a16:creationId xmlns:a16="http://schemas.microsoft.com/office/drawing/2014/main" id="{992B4E0B-09D2-1770-AF0A-79593CF5C03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80428" y="831918"/>
            <a:ext cx="5767509" cy="5194161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Date Placeholder 2">
            <a:extLst>
              <a:ext uri="{FF2B5EF4-FFF2-40B4-BE49-F238E27FC236}">
                <a16:creationId xmlns:a16="http://schemas.microsoft.com/office/drawing/2014/main" id="{767B0CE1-4683-787E-7E78-385D3963DD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7225" y="6400800"/>
            <a:ext cx="2743200" cy="2667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 altLang="zh-CN" dirty="0"/>
              <a:t>03/10/2025</a:t>
            </a:r>
            <a:fld id="{8A60B404-9532-4DA8-8A40-EC339A5BE635}" type="datetime1">
              <a:rPr lang="en-US" smtClean="0"/>
              <a:pPr/>
              <a:t>6/22/2025</a:t>
            </a:fld>
            <a:endParaRPr lang="en-US"/>
          </a:p>
        </p:txBody>
      </p:sp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1FC3404C-1D8E-1568-8A3A-54E59FB1D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0475" y="6400800"/>
            <a:ext cx="3657600" cy="2667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4" name="Slide Number Placeholder 4">
            <a:extLst>
              <a:ext uri="{FF2B5EF4-FFF2-40B4-BE49-F238E27FC236}">
                <a16:creationId xmlns:a16="http://schemas.microsoft.com/office/drawing/2014/main" id="{3EB56144-4670-1B58-E7A7-D1422FD2B7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58125" y="6400800"/>
            <a:ext cx="3657600" cy="2667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D65FCF90-9957-3ECF-3797-C2D9FEE25C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44000" y="177401"/>
            <a:ext cx="654518" cy="65451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CE1DC3D-3F35-8AEA-04FB-01F83E254A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89482" y="177400"/>
            <a:ext cx="654518" cy="65451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25363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9143B539-8924-C0B8-CCA7-34D998DFBE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1348000" y="6026080"/>
            <a:ext cx="654518" cy="65451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94CABF7-7146-2440-C062-A7A27E048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0693482" y="6026081"/>
            <a:ext cx="654518" cy="65451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25064" y="825622"/>
            <a:ext cx="4522936" cy="932688"/>
          </a:xfrm>
        </p:spPr>
        <p:txBody>
          <a:bodyPr lIns="0" tIns="0" rIns="0" bIns="0" anchor="b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3999" y="831918"/>
            <a:ext cx="5648242" cy="5194161"/>
          </a:xfrm>
        </p:spPr>
        <p:txBody>
          <a:bodyPr/>
          <a:lstStyle/>
          <a:p>
            <a:endParaRPr lang="en-US"/>
          </a:p>
        </p:txBody>
      </p:sp>
      <p:sp>
        <p:nvSpPr>
          <p:cNvPr id="5" name="Content Placeholder 14">
            <a:extLst>
              <a:ext uri="{FF2B5EF4-FFF2-40B4-BE49-F238E27FC236}">
                <a16:creationId xmlns:a16="http://schemas.microsoft.com/office/drawing/2014/main" id="{0D6E1E71-0B89-05C8-E774-C2A7B85E9410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825064" y="1926077"/>
            <a:ext cx="4503872" cy="4100003"/>
          </a:xfrm>
        </p:spPr>
        <p:txBody>
          <a:bodyPr lIns="0" tIns="0" rIns="0" bIns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Date Placeholder 2">
            <a:extLst>
              <a:ext uri="{FF2B5EF4-FFF2-40B4-BE49-F238E27FC236}">
                <a16:creationId xmlns:a16="http://schemas.microsoft.com/office/drawing/2014/main" id="{874D5977-75E4-C67F-7EED-E31BDE0F0AE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7225" y="6400800"/>
            <a:ext cx="2743200" cy="2667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 altLang="zh-CN" dirty="0"/>
              <a:t>03/10/2025</a:t>
            </a:r>
            <a:fld id="{8A60B404-9532-4DA8-8A40-EC339A5BE635}" type="datetime1">
              <a:rPr lang="en-US" smtClean="0"/>
              <a:pPr/>
              <a:t>6/22/2025</a:t>
            </a:fld>
            <a:endParaRPr lang="en-US"/>
          </a:p>
        </p:txBody>
      </p:sp>
      <p:sp>
        <p:nvSpPr>
          <p:cNvPr id="13" name="Footer Placeholder 3">
            <a:extLst>
              <a:ext uri="{FF2B5EF4-FFF2-40B4-BE49-F238E27FC236}">
                <a16:creationId xmlns:a16="http://schemas.microsoft.com/office/drawing/2014/main" id="{627033D7-64E7-A801-F814-EFB7696019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0475" y="6400800"/>
            <a:ext cx="3657600" cy="2667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B84A8F00-1CC3-8925-1509-3B5E975444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58125" y="6400800"/>
            <a:ext cx="3657600" cy="2667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C7AEE2D-FC46-D9E4-9B50-387B4FD567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44000" y="177401"/>
            <a:ext cx="654518" cy="65451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DD62481-A06C-5002-BF7F-77030C50D3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89482" y="177400"/>
            <a:ext cx="654518" cy="65451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170475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73C539E-0623-5929-BCEC-D78603191F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1348000" y="6026080"/>
            <a:ext cx="654518" cy="65451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E87B982-FFFC-A392-9770-4B6E1013F5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0693482" y="6026081"/>
            <a:ext cx="654518" cy="65451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3490" y="831918"/>
            <a:ext cx="4572000" cy="1454081"/>
          </a:xfrm>
        </p:spPr>
        <p:txBody>
          <a:bodyPr lIns="0" tIns="0" rIns="0" bIns="0" anchor="b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14">
            <a:extLst>
              <a:ext uri="{FF2B5EF4-FFF2-40B4-BE49-F238E27FC236}">
                <a16:creationId xmlns:a16="http://schemas.microsoft.com/office/drawing/2014/main" id="{12B2705C-C73D-683F-26BE-4A73BC9A33C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73491" y="2461098"/>
            <a:ext cx="4571999" cy="3564982"/>
          </a:xfrm>
        </p:spPr>
        <p:txBody>
          <a:bodyPr lIns="0" tIns="0" rIns="0" bIns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917721" y="831919"/>
            <a:ext cx="5430280" cy="5194162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Date Placeholder 2">
            <a:extLst>
              <a:ext uri="{FF2B5EF4-FFF2-40B4-BE49-F238E27FC236}">
                <a16:creationId xmlns:a16="http://schemas.microsoft.com/office/drawing/2014/main" id="{16AE17EA-5DE5-8855-1E1E-385F234BA0D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7225" y="6400800"/>
            <a:ext cx="2743200" cy="2667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 altLang="zh-CN" dirty="0"/>
              <a:t>03/10/2025</a:t>
            </a:r>
            <a:fld id="{8A60B404-9532-4DA8-8A40-EC339A5BE635}" type="datetime1">
              <a:rPr lang="en-US" smtClean="0"/>
              <a:pPr/>
              <a:t>6/22/2025</a:t>
            </a:fld>
            <a:endParaRPr lang="en-US"/>
          </a:p>
        </p:txBody>
      </p:sp>
      <p:sp>
        <p:nvSpPr>
          <p:cNvPr id="13" name="Footer Placeholder 3">
            <a:extLst>
              <a:ext uri="{FF2B5EF4-FFF2-40B4-BE49-F238E27FC236}">
                <a16:creationId xmlns:a16="http://schemas.microsoft.com/office/drawing/2014/main" id="{E2416C41-9ADB-1026-364B-9B1691E4F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0475" y="6400800"/>
            <a:ext cx="3657600" cy="2667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188799B5-E673-DEC7-3C2D-136D84230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58125" y="6400800"/>
            <a:ext cx="3657600" cy="2667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4E82FBAA-97D8-63A0-17D5-F9253ABE61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44000" y="177401"/>
            <a:ext cx="654518" cy="65451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A3DA902-FEB6-39F4-636D-7825E8E2A3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89482" y="177400"/>
            <a:ext cx="654518" cy="65451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434373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6DE35DD-8058-B253-9AE4-5343BE2B4D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844000" y="6026080"/>
            <a:ext cx="654518" cy="65451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F09DCB7-1228-2DB6-BF64-0785F0FD44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89482" y="6026081"/>
            <a:ext cx="654518" cy="65451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46432" y="831918"/>
            <a:ext cx="3401568" cy="1527048"/>
          </a:xfrm>
        </p:spPr>
        <p:txBody>
          <a:bodyPr lIns="0" tIns="0" rIns="0" bIns="0" anchor="b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4000" y="831918"/>
            <a:ext cx="6740144" cy="5194161"/>
          </a:xfrm>
        </p:spPr>
        <p:txBody>
          <a:bodyPr/>
          <a:lstStyle/>
          <a:p>
            <a:endParaRPr lang="en-US"/>
          </a:p>
        </p:txBody>
      </p:sp>
      <p:sp>
        <p:nvSpPr>
          <p:cNvPr id="9" name="Content Placeholder 14">
            <a:extLst>
              <a:ext uri="{FF2B5EF4-FFF2-40B4-BE49-F238E27FC236}">
                <a16:creationId xmlns:a16="http://schemas.microsoft.com/office/drawing/2014/main" id="{51116429-AB70-C20D-68E5-16E75453156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946433" y="2590800"/>
            <a:ext cx="3401568" cy="3435280"/>
          </a:xfrm>
        </p:spPr>
        <p:txBody>
          <a:bodyPr lIns="0" tIns="0" rIns="0" bIns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Footer Placeholder 3">
            <a:extLst>
              <a:ext uri="{FF2B5EF4-FFF2-40B4-BE49-F238E27FC236}">
                <a16:creationId xmlns:a16="http://schemas.microsoft.com/office/drawing/2014/main" id="{776FF1D7-D2E1-9D6F-EDE2-9D9DFF35FA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0475" y="6400800"/>
            <a:ext cx="3657600" cy="2667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1D41FB96-972B-0FA7-7C7C-A0ABD216C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58125" y="6400800"/>
            <a:ext cx="3657600" cy="2667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AC8983F-239A-B6B7-795A-CCEFADE1E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348000" y="177401"/>
            <a:ext cx="654518" cy="65451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0F8957D-AAB0-DEFF-9EB9-87C630548E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93482" y="177400"/>
            <a:ext cx="654518" cy="65451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177F51-9761-F2F7-DF84-18F30B6C29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7225" y="168401"/>
            <a:ext cx="2743200" cy="2667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03/10/2025</a:t>
            </a:r>
            <a:fld id="{4D63035D-22A0-4334-A9AE-2457016C8B47}" type="datetime1">
              <a:rPr lang="en-US" smtClean="0"/>
              <a:pPr/>
              <a:t>6/22/2025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41408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A7E35E2C-3084-0772-27D8-C1C214C8E9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844000" y="6026080"/>
            <a:ext cx="654518" cy="65451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3C75CE7-717C-9244-6F64-72711A693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89482" y="6026081"/>
            <a:ext cx="654518" cy="65451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4000" y="831919"/>
            <a:ext cx="3401568" cy="1527048"/>
          </a:xfrm>
        </p:spPr>
        <p:txBody>
          <a:bodyPr lIns="0" tIns="0" rIns="0" bIns="0" anchor="b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Content Placeholder 14">
            <a:extLst>
              <a:ext uri="{FF2B5EF4-FFF2-40B4-BE49-F238E27FC236}">
                <a16:creationId xmlns:a16="http://schemas.microsoft.com/office/drawing/2014/main" id="{39F3FF2B-377F-34A8-9E2C-A1EC9335BC2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44000" y="2590800"/>
            <a:ext cx="3401568" cy="3435280"/>
          </a:xfrm>
        </p:spPr>
        <p:txBody>
          <a:bodyPr lIns="0" tIns="0" rIns="0" bIns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61781" y="831919"/>
            <a:ext cx="6586220" cy="5194162"/>
          </a:xfrm>
        </p:spPr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25DD21-FB61-1472-2D64-DF184459F7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0475" y="6400800"/>
            <a:ext cx="3657600" cy="2667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EC03000C-C6AF-7EB5-E3EE-24823248D9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58125" y="6400800"/>
            <a:ext cx="3657600" cy="2667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204AC67-A154-C296-CA4A-49DCD172C8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348000" y="177401"/>
            <a:ext cx="654518" cy="65451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9E96F2D-3C3D-A945-47E2-8DFBDDA59B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93482" y="177400"/>
            <a:ext cx="654518" cy="65451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CB6089DF-6C45-7412-2734-8B13677451A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7225" y="168401"/>
            <a:ext cx="2743200" cy="2667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03/10/2025</a:t>
            </a:r>
            <a:fld id="{4D63035D-22A0-4334-A9AE-2457016C8B47}" type="datetime1">
              <a:rPr lang="en-US" smtClean="0"/>
              <a:pPr/>
              <a:t>6/22/2025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4989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13">
            <a:extLst>
              <a:ext uri="{FF2B5EF4-FFF2-40B4-BE49-F238E27FC236}">
                <a16:creationId xmlns:a16="http://schemas.microsoft.com/office/drawing/2014/main" id="{9A6F5649-82E9-4EB0-F4A3-CEB7F51980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0122846" y="4788846"/>
            <a:ext cx="2069153" cy="206915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Rectangle 10">
            <a:extLst>
              <a:ext uri="{FF2B5EF4-FFF2-40B4-BE49-F238E27FC236}">
                <a16:creationId xmlns:a16="http://schemas.microsoft.com/office/drawing/2014/main" id="{13732C8E-A89F-3C9F-4630-F690E7E98F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5631" y="3949841"/>
            <a:ext cx="1805555" cy="29081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799924" y="1318302"/>
            <a:ext cx="8592152" cy="2621154"/>
          </a:xfrm>
        </p:spPr>
        <p:txBody>
          <a:bodyPr lIns="0" tIns="0" rIns="0" bIns="0"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301923" y="4039647"/>
            <a:ext cx="7588155" cy="1414091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3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C9A64E4D-5F8D-89DE-6750-9DB3E89288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58125" y="6400800"/>
            <a:ext cx="3657600" cy="266700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1AF7A5D5-9D2E-55B0-B6EC-4B52019A09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0475" y="6400800"/>
            <a:ext cx="3657600" cy="266700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0C486168-ACCE-2B30-5AA9-299E5A437B4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7225" y="6400800"/>
            <a:ext cx="2743200" cy="266700"/>
          </a:xfrm>
        </p:spPr>
        <p:txBody>
          <a:bodyPr/>
          <a:lstStyle/>
          <a:p>
            <a:r>
              <a:rPr lang="en-US" altLang="zh-CN" dirty="0"/>
              <a:t>03/10/2025</a:t>
            </a:r>
            <a:fld id="{4D63035D-22A0-4334-A9AE-2457016C8B47}" type="datetime1">
              <a:rPr lang="en-US" smtClean="0"/>
              <a:t>6/22/2025</a:t>
            </a:fld>
            <a:endParaRPr lang="en-US"/>
          </a:p>
        </p:txBody>
      </p:sp>
      <p:sp>
        <p:nvSpPr>
          <p:cNvPr id="7" name="Freeform: Shape 3">
            <a:extLst>
              <a:ext uri="{FF2B5EF4-FFF2-40B4-BE49-F238E27FC236}">
                <a16:creationId xmlns:a16="http://schemas.microsoft.com/office/drawing/2014/main" id="{E4CDDEFC-E3FC-1135-8E92-3A076889EE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222717" y="0"/>
            <a:ext cx="1969281" cy="1880686"/>
          </a:xfrm>
          <a:custGeom>
            <a:avLst/>
            <a:gdLst>
              <a:gd name="connsiteX0" fmla="*/ 0 w 1973001"/>
              <a:gd name="connsiteY0" fmla="*/ 0 h 1973001"/>
              <a:gd name="connsiteX1" fmla="*/ 1973001 w 1973001"/>
              <a:gd name="connsiteY1" fmla="*/ 0 h 1973001"/>
              <a:gd name="connsiteX2" fmla="*/ 1973001 w 1973001"/>
              <a:gd name="connsiteY2" fmla="*/ 1973001 h 1973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73001" h="1973001">
                <a:moveTo>
                  <a:pt x="0" y="0"/>
                </a:moveTo>
                <a:lnTo>
                  <a:pt x="1973001" y="0"/>
                </a:lnTo>
                <a:lnTo>
                  <a:pt x="1973001" y="197300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" name="Rectangle 10">
            <a:extLst>
              <a:ext uri="{FF2B5EF4-FFF2-40B4-BE49-F238E27FC236}">
                <a16:creationId xmlns:a16="http://schemas.microsoft.com/office/drawing/2014/main" id="{CB53BEE4-B0F1-21AC-C432-CD02ED9777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799924" y="5630779"/>
            <a:ext cx="1969280" cy="12343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7F6DD921-0CB1-DD3B-05FF-590B8632B8B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63082" y="5504202"/>
            <a:ext cx="2465836" cy="314757"/>
          </a:xfrm>
        </p:spPr>
        <p:txBody>
          <a:bodyPr>
            <a:normAutofit/>
          </a:bodyPr>
          <a:lstStyle>
            <a:lvl1pPr algn="ctr">
              <a:defRPr sz="1600"/>
            </a:lvl1pPr>
          </a:lstStyle>
          <a:p>
            <a:pPr lvl="0"/>
            <a:r>
              <a:rPr lang="en-US" altLang="zh-CN" sz="1600"/>
              <a:t>Presenter Name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43574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BC22D34A-FBBF-9CE0-34C0-3280F9BBA5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844000" y="6026080"/>
            <a:ext cx="654518" cy="65451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4F763C5-31DF-45A8-C0B5-6A919573FA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89482" y="6026081"/>
            <a:ext cx="654518" cy="65451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73454" y="831919"/>
            <a:ext cx="3273552" cy="2035696"/>
          </a:xfrm>
        </p:spPr>
        <p:txBody>
          <a:bodyPr lIns="0" tIns="0" rIns="0" bIns="0"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4000" y="831919"/>
            <a:ext cx="6937365" cy="509168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Content Placeholder 14">
            <a:extLst>
              <a:ext uri="{FF2B5EF4-FFF2-40B4-BE49-F238E27FC236}">
                <a16:creationId xmlns:a16="http://schemas.microsoft.com/office/drawing/2014/main" id="{BF4B9AE9-B78A-6D7F-20C0-F283C1653FD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073453" y="3048000"/>
            <a:ext cx="3274547" cy="2978080"/>
          </a:xfrm>
        </p:spPr>
        <p:txBody>
          <a:bodyPr lIns="0" tIns="0" rIns="0" bIns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5E2451-9812-34C5-3C33-856233B63B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0475" y="6400800"/>
            <a:ext cx="3657600" cy="2667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F7BEE80C-92D1-4F33-B7E5-AE68C008D2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58125" y="6400800"/>
            <a:ext cx="3657600" cy="2667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5F4499B-9AF3-3A1A-12B9-F6C1E6E90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348000" y="177401"/>
            <a:ext cx="654518" cy="65451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A65BF30-A776-10EB-762C-FBB4D91FD5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93482" y="177400"/>
            <a:ext cx="654518" cy="65451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53CF56CB-74FD-C1FE-4BAA-59AD65AFB25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7225" y="168401"/>
            <a:ext cx="2743200" cy="2667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03/10/2025</a:t>
            </a:r>
            <a:fld id="{4D63035D-22A0-4334-A9AE-2457016C8B47}" type="datetime1">
              <a:rPr lang="en-US" smtClean="0"/>
              <a:pPr/>
              <a:t>6/22/2025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52457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3999" y="831919"/>
            <a:ext cx="10504001" cy="3472067"/>
          </a:xfrm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3998" y="4509559"/>
            <a:ext cx="4579339" cy="1516522"/>
          </a:xfrm>
        </p:spPr>
        <p:txBody>
          <a:bodyPr lIns="0" tIns="0" rIns="0" bIns="0" anchor="t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14">
            <a:extLst>
              <a:ext uri="{FF2B5EF4-FFF2-40B4-BE49-F238E27FC236}">
                <a16:creationId xmlns:a16="http://schemas.microsoft.com/office/drawing/2014/main" id="{B2CDF48D-CCCD-B99E-F3E4-CBE0FAF00AA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628640" y="4509558"/>
            <a:ext cx="5719361" cy="1516522"/>
          </a:xfrm>
        </p:spPr>
        <p:txBody>
          <a:bodyPr lIns="0" tIns="0" rIns="0" bIns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7225" y="6400800"/>
            <a:ext cx="2743200" cy="266700"/>
          </a:xfrm>
        </p:spPr>
        <p:txBody>
          <a:bodyPr/>
          <a:lstStyle/>
          <a:p>
            <a:r>
              <a:rPr lang="en-US" altLang="zh-CN" dirty="0"/>
              <a:t>03/10/2025</a:t>
            </a:r>
            <a:fld id="{ADC8C146-0A20-4029-98D5-9A42EEDF8B24}" type="datetime1">
              <a:rPr lang="en-US" smtClean="0"/>
              <a:t>6/22/2025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0475" y="6400800"/>
            <a:ext cx="3657600" cy="266700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58125" y="6400800"/>
            <a:ext cx="3657600" cy="266700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99BF16D-597E-71C6-2E3F-617E81AC1D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1348000" y="177401"/>
            <a:ext cx="654518" cy="65451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BFFD748-48BA-022F-3C3B-8ECFF6991C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0693482" y="177402"/>
            <a:ext cx="654518" cy="65451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471A5897-3B1D-D50B-2427-DE31939A85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44000" y="177401"/>
            <a:ext cx="654518" cy="65451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3312E9A-BE86-243D-20DB-F00178EEA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89482" y="177400"/>
            <a:ext cx="654518" cy="65451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879482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3999" y="865938"/>
            <a:ext cx="10504001" cy="2556004"/>
          </a:xfrm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3999" y="3785800"/>
            <a:ext cx="2953618" cy="2240280"/>
          </a:xfrm>
        </p:spPr>
        <p:txBody>
          <a:bodyPr lIns="0" tIns="0" rIns="0" bIns="0" anchor="t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14">
            <a:extLst>
              <a:ext uri="{FF2B5EF4-FFF2-40B4-BE49-F238E27FC236}">
                <a16:creationId xmlns:a16="http://schemas.microsoft.com/office/drawing/2014/main" id="{0E7AD882-6D78-F3F8-8E45-92D9E2011FF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023360" y="3785800"/>
            <a:ext cx="7324641" cy="2240280"/>
          </a:xfrm>
        </p:spPr>
        <p:txBody>
          <a:bodyPr lIns="0" tIns="0" rIns="0" bIns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7225" y="6400800"/>
            <a:ext cx="2743200" cy="266700"/>
          </a:xfrm>
        </p:spPr>
        <p:txBody>
          <a:bodyPr/>
          <a:lstStyle/>
          <a:p>
            <a:r>
              <a:rPr lang="en-US" altLang="zh-CN" dirty="0"/>
              <a:t>03/10/2025</a:t>
            </a:r>
            <a:fld id="{87C12A2F-57DF-45DA-A7E9-678FD33267B9}" type="datetime1">
              <a:rPr lang="en-US" smtClean="0"/>
              <a:t>6/22/2025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0475" y="6400800"/>
            <a:ext cx="3657600" cy="266700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58125" y="6400800"/>
            <a:ext cx="3657600" cy="266700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110FEAA-9CDF-DFFD-DBD8-08095A039F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1348000" y="177401"/>
            <a:ext cx="654518" cy="65451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A1CFA0B-85DB-50C1-2DCE-43E1EDBBD5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0693482" y="177402"/>
            <a:ext cx="654518" cy="65451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5C54F2B-C639-D1C8-E104-CE340FCBE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44000" y="177401"/>
            <a:ext cx="654518" cy="65451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6D35091-8023-DE48-73F1-9D869CF9CD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89482" y="177400"/>
            <a:ext cx="654518" cy="65451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939695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BFB787F-F856-83D9-31F8-50BF0D4FA8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1348000" y="6026080"/>
            <a:ext cx="654518" cy="65451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02657CF-AF2D-4A8E-63B2-8CCAB197AC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0693482" y="6026081"/>
            <a:ext cx="654518" cy="65451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809E7E7-B740-A6CE-1420-F217E7F4A6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44000" y="6026081"/>
            <a:ext cx="654518" cy="65451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589654F-122C-B489-BF0E-A6BAA5D165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89482" y="6026080"/>
            <a:ext cx="654518" cy="65451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4000" y="831918"/>
            <a:ext cx="2953618" cy="2240279"/>
          </a:xfrm>
        </p:spPr>
        <p:txBody>
          <a:bodyPr lIns="0" tIns="0" rIns="0" bIns="0" anchor="t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Content Placeholder 14">
            <a:extLst>
              <a:ext uri="{FF2B5EF4-FFF2-40B4-BE49-F238E27FC236}">
                <a16:creationId xmlns:a16="http://schemas.microsoft.com/office/drawing/2014/main" id="{A11349E4-C41F-EF8C-5B32-8D12705832F0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033520" y="831918"/>
            <a:ext cx="7314480" cy="2240278"/>
          </a:xfrm>
        </p:spPr>
        <p:txBody>
          <a:bodyPr lIns="0" tIns="0" rIns="0" bIns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3999" y="3310759"/>
            <a:ext cx="10504001" cy="2722852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Footer Placeholder 3">
            <a:extLst>
              <a:ext uri="{FF2B5EF4-FFF2-40B4-BE49-F238E27FC236}">
                <a16:creationId xmlns:a16="http://schemas.microsoft.com/office/drawing/2014/main" id="{D6D9177A-278B-20CD-FE5E-6F66195139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0475" y="6400800"/>
            <a:ext cx="3657600" cy="2667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D941CF86-87E6-8948-A328-3A114B74D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58125" y="6400800"/>
            <a:ext cx="3657600" cy="2667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40918809-FD32-F4A8-916A-8C76FA0B58E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7225" y="168401"/>
            <a:ext cx="2743200" cy="2667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03/10/2025</a:t>
            </a:r>
            <a:fld id="{4D63035D-22A0-4334-A9AE-2457016C8B47}" type="datetime1">
              <a:rPr lang="en-US" smtClean="0"/>
              <a:pPr/>
              <a:t>6/22/2025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7792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3963" y="858337"/>
            <a:ext cx="10504000" cy="970463"/>
          </a:xfrm>
        </p:spPr>
        <p:txBody>
          <a:bodyPr lIns="0" tIns="0" rIns="0" bIns="0" anchor="ctr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3963" y="2081048"/>
            <a:ext cx="6157458" cy="3945032"/>
          </a:xfrm>
        </p:spPr>
        <p:txBody>
          <a:bodyPr/>
          <a:lstStyle/>
          <a:p>
            <a:endParaRPr lang="en-US"/>
          </a:p>
        </p:txBody>
      </p:sp>
      <p:sp>
        <p:nvSpPr>
          <p:cNvPr id="3" name="Content Placeholder 14">
            <a:extLst>
              <a:ext uri="{FF2B5EF4-FFF2-40B4-BE49-F238E27FC236}">
                <a16:creationId xmlns:a16="http://schemas.microsoft.com/office/drawing/2014/main" id="{F73A54CA-FA08-6D99-1B77-AB0DB1F1F79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244080" y="2081048"/>
            <a:ext cx="4133883" cy="3945032"/>
          </a:xfrm>
        </p:spPr>
        <p:txBody>
          <a:bodyPr lIns="0" tIns="0" rIns="0" bIns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7225" y="6400800"/>
            <a:ext cx="2743200" cy="266700"/>
          </a:xfrm>
        </p:spPr>
        <p:txBody>
          <a:bodyPr/>
          <a:lstStyle/>
          <a:p>
            <a:r>
              <a:rPr lang="en-US" altLang="zh-CN" dirty="0"/>
              <a:t>03/10/2025</a:t>
            </a:r>
            <a:fld id="{4766791B-F730-470C-BD5E-FFF8D449589F}" type="datetime1">
              <a:rPr lang="en-US" smtClean="0"/>
              <a:t>6/22/2025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0475" y="6400800"/>
            <a:ext cx="3657600" cy="266700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58125" y="6400800"/>
            <a:ext cx="3657600" cy="266700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D2BD5C2-C97A-C70B-4A03-5569FBDD12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1348000" y="177401"/>
            <a:ext cx="654518" cy="65451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51B1B7C-F3EB-F411-B2F9-1447EABB0C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0693482" y="177402"/>
            <a:ext cx="654518" cy="65451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2B7F775-C47A-0C90-3F41-F05671F1F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44000" y="177401"/>
            <a:ext cx="654518" cy="65451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01DFAFE-D783-B15F-D030-6FAC8A72D0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89482" y="177400"/>
            <a:ext cx="654518" cy="65451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598462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695BEAC7-7B0C-C67F-01EC-0D5C31CD35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44000" y="6026081"/>
            <a:ext cx="654518" cy="65451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0398174-5A2A-0232-7084-BDB432D18C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89482" y="6026080"/>
            <a:ext cx="654518" cy="65451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4000" y="852884"/>
            <a:ext cx="4672584" cy="1453896"/>
          </a:xfrm>
        </p:spPr>
        <p:txBody>
          <a:bodyPr lIns="0" tIns="0" rIns="0" bIns="0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4000" y="2459420"/>
            <a:ext cx="4672584" cy="354569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Content Placeholder 14">
            <a:extLst>
              <a:ext uri="{FF2B5EF4-FFF2-40B4-BE49-F238E27FC236}">
                <a16:creationId xmlns:a16="http://schemas.microsoft.com/office/drawing/2014/main" id="{4715548A-198D-A2A2-D9C7-3779F8215AC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720080" y="831918"/>
            <a:ext cx="5627921" cy="5194162"/>
          </a:xfrm>
        </p:spPr>
        <p:txBody>
          <a:bodyPr lIns="0" tIns="0" rIns="0" bIns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4D06C25B-BA04-6374-65A0-76BDFB99CD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0475" y="6400800"/>
            <a:ext cx="3657600" cy="266700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F1172CCB-6D6C-0A38-3222-0CAD79CB3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58125" y="6400800"/>
            <a:ext cx="3657600" cy="266700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DDE88A6-D60B-5097-2962-CB861AC16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1348000" y="177400"/>
            <a:ext cx="654518" cy="65451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B0A4DDF-9BA3-BD54-C7E8-4ED5D6B427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0693482" y="177401"/>
            <a:ext cx="654518" cy="65451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7F54A775-89E7-5952-D197-FE7A9446211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7225" y="168401"/>
            <a:ext cx="2743200" cy="2667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03/10/2025</a:t>
            </a:r>
            <a:fld id="{4D63035D-22A0-4334-A9AE-2457016C8B47}" type="datetime1">
              <a:rPr lang="en-US" smtClean="0"/>
              <a:pPr/>
              <a:t>6/22/2025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6905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55CD5E4D-B21F-98DF-71BB-3A8188C85D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44000" y="6026081"/>
            <a:ext cx="654518" cy="65451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3D01567-22D1-D593-7AB7-C9C8909D58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89482" y="6026080"/>
            <a:ext cx="654518" cy="65451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4000" y="873725"/>
            <a:ext cx="3657603" cy="1453896"/>
          </a:xfrm>
        </p:spPr>
        <p:txBody>
          <a:bodyPr lIns="0" tIns="0" rIns="0" bIns="0" anchor="t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3999" y="2490951"/>
            <a:ext cx="3657603" cy="3493323"/>
          </a:xfrm>
        </p:spPr>
        <p:txBody>
          <a:bodyPr/>
          <a:lstStyle/>
          <a:p>
            <a:endParaRPr lang="en-US"/>
          </a:p>
        </p:txBody>
      </p:sp>
      <p:sp>
        <p:nvSpPr>
          <p:cNvPr id="6" name="Content Placeholder 14">
            <a:extLst>
              <a:ext uri="{FF2B5EF4-FFF2-40B4-BE49-F238E27FC236}">
                <a16:creationId xmlns:a16="http://schemas.microsoft.com/office/drawing/2014/main" id="{75509B30-B5BA-035C-9545-B2FADE9F1D7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724400" y="873725"/>
            <a:ext cx="6623601" cy="5152355"/>
          </a:xfrm>
        </p:spPr>
        <p:txBody>
          <a:bodyPr lIns="0" tIns="0" rIns="0" bIns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4B6D1E27-668D-3A81-ECA7-E859B09D88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0475" y="6400800"/>
            <a:ext cx="3657600" cy="266700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C839268F-45AE-773B-CA70-8DA32DFFF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58125" y="6400800"/>
            <a:ext cx="3657600" cy="266700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09008C-348E-CAC8-F695-08D4D59DB3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1348000" y="177400"/>
            <a:ext cx="654518" cy="65451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392DB71-11A1-8B7E-EAA4-FDA88B6D58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0693482" y="177401"/>
            <a:ext cx="654518" cy="65451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705589EF-8DD8-AEE5-B805-F35A554E7F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7225" y="168401"/>
            <a:ext cx="2743200" cy="2667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03/10/2025</a:t>
            </a:r>
            <a:fld id="{4D63035D-22A0-4334-A9AE-2457016C8B47}" type="datetime1">
              <a:rPr lang="en-US" smtClean="0"/>
              <a:pPr/>
              <a:t>6/22/2025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58323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44000" y="831918"/>
            <a:ext cx="10521992" cy="4069265"/>
          </a:xfrm>
        </p:spPr>
        <p:txBody>
          <a:bodyPr lIns="0" tIns="0" rIns="0" bIns="0" anchor="b">
            <a:noAutofit/>
          </a:bodyPr>
          <a:lstStyle>
            <a:lvl1pPr algn="l">
              <a:defRPr sz="23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/>
              <a:t>##%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43999" y="5076496"/>
            <a:ext cx="7559021" cy="949583"/>
          </a:xfrm>
        </p:spPr>
        <p:txBody>
          <a:bodyPr lIns="0" tIns="0" rIns="0" bIns="0" anchor="t">
            <a:noAutofit/>
          </a:bodyPr>
          <a:lstStyle>
            <a:lvl1pPr marL="0" indent="0" algn="l">
              <a:buNone/>
              <a:defRPr sz="3000" cap="none" baseline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7225" y="6400800"/>
            <a:ext cx="2743200" cy="266700"/>
          </a:xfrm>
        </p:spPr>
        <p:txBody>
          <a:bodyPr/>
          <a:lstStyle/>
          <a:p>
            <a:r>
              <a:rPr lang="en-US" altLang="zh-CN" dirty="0"/>
              <a:t>03/10/2025</a:t>
            </a:r>
            <a:fld id="{E5AD3D17-73C9-402C-91E7-BA73E6829C50}" type="datetime1">
              <a:rPr lang="en-US" smtClean="0"/>
              <a:t>6/22/2025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0475" y="6400800"/>
            <a:ext cx="3657600" cy="266700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58125" y="6400800"/>
            <a:ext cx="3657600" cy="266700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EEDAD85-F38A-F8E4-0FB2-B9C16147E4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416411" y="5076497"/>
            <a:ext cx="949582" cy="949582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BE5E6DC-1581-347B-6E68-84FDD567E2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466829" y="5076496"/>
            <a:ext cx="949582" cy="94958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12962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61992" y="831918"/>
            <a:ext cx="10486008" cy="3977825"/>
          </a:xfrm>
        </p:spPr>
        <p:txBody>
          <a:bodyPr lIns="0" tIns="0" rIns="0" bIns="0" anchor="b">
            <a:noAutofit/>
          </a:bodyPr>
          <a:lstStyle>
            <a:lvl1pPr algn="ctr">
              <a:defRPr sz="23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/>
              <a:t>##%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377440" y="4997668"/>
            <a:ext cx="7525512" cy="1028411"/>
          </a:xfrm>
        </p:spPr>
        <p:txBody>
          <a:bodyPr lIns="0" tIns="0" rIns="0" bIns="0" anchor="t">
            <a:noAutofit/>
          </a:bodyPr>
          <a:lstStyle>
            <a:lvl1pPr marL="0" indent="0" algn="ctr">
              <a:buNone/>
              <a:defRPr sz="3000" cap="none" baseline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7225" y="6400800"/>
            <a:ext cx="2743200" cy="266700"/>
          </a:xfrm>
        </p:spPr>
        <p:txBody>
          <a:bodyPr/>
          <a:lstStyle/>
          <a:p>
            <a:r>
              <a:rPr lang="en-US" altLang="zh-CN" dirty="0"/>
              <a:t>03/10/2025</a:t>
            </a:r>
            <a:fld id="{C77A7CDD-9512-40CC-9351-FC0DE186CFBD}" type="datetime1">
              <a:rPr lang="en-US" smtClean="0"/>
              <a:t>6/22/2025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0475" y="6400800"/>
            <a:ext cx="3657600" cy="266700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58125" y="6400800"/>
            <a:ext cx="3657600" cy="266700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02E5CEB-4489-D4CC-65B7-9A1B72D090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398418" y="5076497"/>
            <a:ext cx="949582" cy="949582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A78B4C5-7BDE-ECA1-1582-30036FE316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61992" y="5076496"/>
            <a:ext cx="949582" cy="94958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46092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Number 3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93814EA-F598-EBFD-83D1-6782D7CBB5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F4F8927-891C-4D7A-C2D3-6EB5EF6712F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61992" y="831918"/>
            <a:ext cx="10486008" cy="3977825"/>
          </a:xfrm>
        </p:spPr>
        <p:txBody>
          <a:bodyPr lIns="0" tIns="0" rIns="0" bIns="0" anchor="b">
            <a:noAutofit/>
          </a:bodyPr>
          <a:lstStyle>
            <a:lvl1pPr algn="ctr">
              <a:defRPr sz="23200">
                <a:solidFill>
                  <a:schemeClr val="tx1"/>
                </a:solidFill>
              </a:defRPr>
            </a:lvl1pPr>
          </a:lstStyle>
          <a:p>
            <a:r>
              <a:rPr lang="en-US"/>
              <a:t>##%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0489314B-CDC1-7F7E-C4DD-AAC0E5222B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377440" y="4997668"/>
            <a:ext cx="7525512" cy="1028411"/>
          </a:xfrm>
        </p:spPr>
        <p:txBody>
          <a:bodyPr lIns="0" tIns="0" rIns="0" bIns="0" anchor="t">
            <a:noAutofit/>
          </a:bodyPr>
          <a:lstStyle>
            <a:lvl1pPr marL="0" indent="0" algn="ctr">
              <a:buNone/>
              <a:defRPr sz="30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5" name="Date Placeholder 4">
            <a:extLst>
              <a:ext uri="{FF2B5EF4-FFF2-40B4-BE49-F238E27FC236}">
                <a16:creationId xmlns:a16="http://schemas.microsoft.com/office/drawing/2014/main" id="{4D81316D-7AD5-22E6-6806-2F3D201FB53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7225" y="6400800"/>
            <a:ext cx="2743200" cy="266700"/>
          </a:xfrm>
        </p:spPr>
        <p:txBody>
          <a:bodyPr/>
          <a:lstStyle/>
          <a:p>
            <a:r>
              <a:rPr lang="en-US" altLang="zh-CN" dirty="0"/>
              <a:t>03/10/2025</a:t>
            </a:r>
            <a:fld id="{12DB3EA1-DD0C-4B8D-8364-52024B4530F1}" type="datetime1">
              <a:rPr lang="en-US" smtClean="0"/>
              <a:t>6/22/2025</a:t>
            </a:fld>
            <a:endParaRPr lang="en-US"/>
          </a:p>
        </p:txBody>
      </p:sp>
      <p:sp>
        <p:nvSpPr>
          <p:cNvPr id="14" name="Footer Placeholder 5">
            <a:extLst>
              <a:ext uri="{FF2B5EF4-FFF2-40B4-BE49-F238E27FC236}">
                <a16:creationId xmlns:a16="http://schemas.microsoft.com/office/drawing/2014/main" id="{545E312D-C246-214A-8F58-D9F6BAB6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0475" y="6400800"/>
            <a:ext cx="3657600" cy="266700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13" name="Slide Number Placeholder 6">
            <a:extLst>
              <a:ext uri="{FF2B5EF4-FFF2-40B4-BE49-F238E27FC236}">
                <a16:creationId xmlns:a16="http://schemas.microsoft.com/office/drawing/2014/main" id="{5DB604A8-7D54-9DD8-8A5E-316C302ED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58125" y="6400800"/>
            <a:ext cx="3657600" cy="266700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8C7A0F15-0EC8-3130-B9B5-66D3996258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398418" y="5076497"/>
            <a:ext cx="949582" cy="949582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D7BB827-F847-836C-072E-C2C3984CE5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61992" y="5076496"/>
            <a:ext cx="949582" cy="94958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27088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">
            <a:extLst>
              <a:ext uri="{FF2B5EF4-FFF2-40B4-BE49-F238E27FC236}">
                <a16:creationId xmlns:a16="http://schemas.microsoft.com/office/drawing/2014/main" id="{8E620CC0-DC30-91C7-8486-4145213E00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5615" y="3538558"/>
            <a:ext cx="11418925" cy="1514990"/>
          </a:xfr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defRPr sz="54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17" name="Subtitle 8">
            <a:extLst>
              <a:ext uri="{FF2B5EF4-FFF2-40B4-BE49-F238E27FC236}">
                <a16:creationId xmlns:a16="http://schemas.microsoft.com/office/drawing/2014/main" id="{DD16B2CF-CBE4-0CAA-4D1A-87BA8323347E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265616" y="5136147"/>
            <a:ext cx="11418926" cy="99319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30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CN"/>
              <a:t>Click to edit Master subtitle style</a:t>
            </a:r>
          </a:p>
        </p:txBody>
      </p:sp>
      <p:sp>
        <p:nvSpPr>
          <p:cNvPr id="9" name="Picture Placeholder 20" descr="A hand holding a pen is writing on an open blank notebook.">
            <a:extLst>
              <a:ext uri="{FF2B5EF4-FFF2-40B4-BE49-F238E27FC236}">
                <a16:creationId xmlns:a16="http://schemas.microsoft.com/office/drawing/2014/main" id="{DEC0C38B-6B43-AD26-4095-760B8B70DC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-1" y="1912129"/>
            <a:ext cx="1925575" cy="1530062"/>
          </a:xfrm>
          <a:custGeom>
            <a:avLst/>
            <a:gdLst>
              <a:gd name="connsiteX0" fmla="*/ 0 w 2281488"/>
              <a:gd name="connsiteY0" fmla="*/ 0 h 2281488"/>
              <a:gd name="connsiteX1" fmla="*/ 2281488 w 2281488"/>
              <a:gd name="connsiteY1" fmla="*/ 0 h 2281488"/>
              <a:gd name="connsiteX2" fmla="*/ 2281488 w 2281488"/>
              <a:gd name="connsiteY2" fmla="*/ 2281488 h 2281488"/>
              <a:gd name="connsiteX3" fmla="*/ 0 w 2281488"/>
              <a:gd name="connsiteY3" fmla="*/ 2281488 h 2281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81488" h="2281488">
                <a:moveTo>
                  <a:pt x="0" y="0"/>
                </a:moveTo>
                <a:lnTo>
                  <a:pt x="2281488" y="0"/>
                </a:lnTo>
                <a:lnTo>
                  <a:pt x="2281488" y="2281488"/>
                </a:lnTo>
                <a:lnTo>
                  <a:pt x="0" y="2281488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8" name="Picture Placeholder 24" descr="A modern, multi-story glass office building with a clear blue sky in the background.">
            <a:extLst>
              <a:ext uri="{FF2B5EF4-FFF2-40B4-BE49-F238E27FC236}">
                <a16:creationId xmlns:a16="http://schemas.microsoft.com/office/drawing/2014/main" id="{1BB82094-7EB6-EC6F-84DC-9D44135FA43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9944486" y="-4"/>
            <a:ext cx="2247514" cy="1925578"/>
          </a:xfrm>
          <a:noFill/>
        </p:spPr>
        <p:txBody>
          <a:bodyPr/>
          <a:lstStyle/>
          <a:p>
            <a:endParaRPr lang="zh-CN" altLang="en-US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1D6268BB-B547-A20C-3B9E-187F14FE0C14}"/>
              </a:ext>
            </a:extLst>
          </p:cNvPr>
          <p:cNvSpPr>
            <a:spLocks noGrp="1"/>
          </p:cNvSpPr>
          <p:nvPr>
            <p:ph type="dt" sz="half" idx="21"/>
          </p:nvPr>
        </p:nvSpPr>
        <p:spPr>
          <a:xfrm>
            <a:off x="657225" y="6400800"/>
            <a:ext cx="2743200" cy="266700"/>
          </a:xfrm>
        </p:spPr>
        <p:txBody>
          <a:bodyPr/>
          <a:lstStyle/>
          <a:p>
            <a:r>
              <a:rPr lang="en-US" altLang="zh-CN" dirty="0"/>
              <a:t>03/10/2025</a:t>
            </a:r>
            <a:fld id="{4D63035D-22A0-4334-A9AE-2457016C8B47}" type="datetime1">
              <a:rPr lang="en-US" smtClean="0"/>
              <a:t>6/22/2025</a:t>
            </a:fld>
            <a:endParaRPr 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C9EC6F98-8B99-D984-46BE-AB3745B39CF9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3800475" y="6400800"/>
            <a:ext cx="3657600" cy="266700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BC6EC5DF-3303-F1EE-3D99-530E70BC2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58125" y="6400800"/>
            <a:ext cx="3657600" cy="266700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reeform: Shape 3">
            <a:extLst>
              <a:ext uri="{FF2B5EF4-FFF2-40B4-BE49-F238E27FC236}">
                <a16:creationId xmlns:a16="http://schemas.microsoft.com/office/drawing/2014/main" id="{AAFE7D64-F404-CB16-B1A6-2632D9817A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10716025" y="1925895"/>
            <a:ext cx="1496841" cy="1543709"/>
          </a:xfrm>
          <a:custGeom>
            <a:avLst/>
            <a:gdLst>
              <a:gd name="connsiteX0" fmla="*/ 0 w 1973001"/>
              <a:gd name="connsiteY0" fmla="*/ 0 h 1973001"/>
              <a:gd name="connsiteX1" fmla="*/ 1973001 w 1973001"/>
              <a:gd name="connsiteY1" fmla="*/ 0 h 1973001"/>
              <a:gd name="connsiteX2" fmla="*/ 1973001 w 1973001"/>
              <a:gd name="connsiteY2" fmla="*/ 1973001 h 1973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73001" h="1973001">
                <a:moveTo>
                  <a:pt x="0" y="0"/>
                </a:moveTo>
                <a:lnTo>
                  <a:pt x="1973001" y="0"/>
                </a:lnTo>
                <a:lnTo>
                  <a:pt x="1973001" y="197300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" name="Oval 13">
            <a:extLst>
              <a:ext uri="{FF2B5EF4-FFF2-40B4-BE49-F238E27FC236}">
                <a16:creationId xmlns:a16="http://schemas.microsoft.com/office/drawing/2014/main" id="{00AEDDFB-A768-7BB7-5203-76DF807E1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0" y="-1"/>
            <a:ext cx="1925576" cy="192557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2B22C943-07E1-D41A-22B9-A7C40FF5C3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925574" y="0"/>
            <a:ext cx="2041601" cy="1893926"/>
          </a:xfrm>
          <a:custGeom>
            <a:avLst/>
            <a:gdLst>
              <a:gd name="connsiteX0" fmla="*/ 0 w 1973001"/>
              <a:gd name="connsiteY0" fmla="*/ 0 h 1973001"/>
              <a:gd name="connsiteX1" fmla="*/ 1973001 w 1973001"/>
              <a:gd name="connsiteY1" fmla="*/ 0 h 1973001"/>
              <a:gd name="connsiteX2" fmla="*/ 1973001 w 1973001"/>
              <a:gd name="connsiteY2" fmla="*/ 1973001 h 1973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73001" h="1973001">
                <a:moveTo>
                  <a:pt x="0" y="0"/>
                </a:moveTo>
                <a:lnTo>
                  <a:pt x="1973001" y="0"/>
                </a:lnTo>
                <a:lnTo>
                  <a:pt x="1973001" y="197300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3AD1606-3704-1AD8-6FD1-CC0ED99642E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111053" y="3127434"/>
            <a:ext cx="2465836" cy="314757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pPr lvl="0"/>
            <a:r>
              <a:rPr lang="en-US" altLang="zh-CN" sz="1600"/>
              <a:t>Presenter Name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28287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8">
            <a:extLst>
              <a:ext uri="{FF2B5EF4-FFF2-40B4-BE49-F238E27FC236}">
                <a16:creationId xmlns:a16="http://schemas.microsoft.com/office/drawing/2014/main" id="{11CA164D-7C6B-06BE-16C2-75C3BBB09D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9910514" y="4576512"/>
            <a:ext cx="2281488" cy="22814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2648" y="-1133856"/>
            <a:ext cx="10652760" cy="1133856"/>
          </a:xfrm>
        </p:spPr>
        <p:txBody>
          <a:bodyPr lIns="0" tIns="0" rIns="0" bIns="0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F564D697-3A15-958B-0687-86B35554E5C9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1968500"/>
            <a:ext cx="8266176" cy="4267708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5400" b="1"/>
            </a:lvl1pPr>
            <a:lvl2pPr marL="228600" indent="0">
              <a:lnSpc>
                <a:spcPct val="100000"/>
              </a:lnSpc>
              <a:buNone/>
              <a:defRPr sz="4800" b="1"/>
            </a:lvl2pPr>
            <a:lvl3pPr marL="457200" indent="0">
              <a:lnSpc>
                <a:spcPct val="100000"/>
              </a:lnSpc>
              <a:buNone/>
              <a:defRPr sz="4400" b="1"/>
            </a:lvl3pPr>
            <a:lvl4pPr marL="685800" indent="0">
              <a:lnSpc>
                <a:spcPct val="100000"/>
              </a:lnSpc>
              <a:buNone/>
              <a:defRPr sz="4000" b="1"/>
            </a:lvl4pPr>
            <a:lvl5pPr marL="914400" indent="0">
              <a:lnSpc>
                <a:spcPct val="100000"/>
              </a:lnSpc>
              <a:buNone/>
              <a:defRPr sz="3600" b="1"/>
            </a:lvl5pPr>
          </a:lstStyle>
          <a:p>
            <a:pPr lvl="0"/>
            <a:r>
              <a:rPr lang="en-US"/>
              <a:t>Click to edit Statement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Date Placeholder 2">
            <a:extLst>
              <a:ext uri="{FF2B5EF4-FFF2-40B4-BE49-F238E27FC236}">
                <a16:creationId xmlns:a16="http://schemas.microsoft.com/office/drawing/2014/main" id="{7BE9796F-7CAB-A7AD-BB1B-EF86F280A9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7225" y="6400800"/>
            <a:ext cx="2743200" cy="2667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 altLang="zh-CN" dirty="0"/>
              <a:t>03/10/2025</a:t>
            </a:r>
            <a:fld id="{8A60B404-9532-4DA8-8A40-EC339A5BE635}" type="datetime1">
              <a:rPr lang="en-US" smtClean="0"/>
              <a:pPr/>
              <a:t>6/22/2025</a:t>
            </a:fld>
            <a:endParaRPr lang="en-US"/>
          </a:p>
        </p:txBody>
      </p:sp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FB9F2B7A-26D1-C74D-5C9C-6D7D978F5E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0475" y="6400800"/>
            <a:ext cx="3657600" cy="2667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E8025FD8-B45A-B3C3-084D-724FB4DFB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58125" y="6400800"/>
            <a:ext cx="3657600" cy="2667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Oval 9">
            <a:extLst>
              <a:ext uri="{FF2B5EF4-FFF2-40B4-BE49-F238E27FC236}">
                <a16:creationId xmlns:a16="http://schemas.microsoft.com/office/drawing/2014/main" id="{B71AB10C-8E59-AE2D-86E6-6D9A67FE36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9910514" y="2294706"/>
            <a:ext cx="2281486" cy="228148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469576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8">
            <a:extLst>
              <a:ext uri="{FF2B5EF4-FFF2-40B4-BE49-F238E27FC236}">
                <a16:creationId xmlns:a16="http://schemas.microsoft.com/office/drawing/2014/main" id="{ABBD9B3D-FB5A-6D3F-EF35-F7B4FBF0EC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9910514" y="4576512"/>
            <a:ext cx="2281488" cy="22814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2648" y="-1133856"/>
            <a:ext cx="10652760" cy="1133856"/>
          </a:xfrm>
        </p:spPr>
        <p:txBody>
          <a:bodyPr lIns="0" tIns="0" rIns="0" bIns="0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84CA7AA3-D510-AE6D-77CB-24E1A93D2183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1968500"/>
            <a:ext cx="8266176" cy="4267708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5400" b="1"/>
            </a:lvl1pPr>
            <a:lvl2pPr marL="228600" indent="0">
              <a:lnSpc>
                <a:spcPct val="100000"/>
              </a:lnSpc>
              <a:buNone/>
              <a:defRPr sz="4800" b="1"/>
            </a:lvl2pPr>
            <a:lvl3pPr marL="457200" indent="0">
              <a:lnSpc>
                <a:spcPct val="100000"/>
              </a:lnSpc>
              <a:buNone/>
              <a:defRPr sz="4400" b="1"/>
            </a:lvl3pPr>
            <a:lvl4pPr marL="685800" indent="0">
              <a:lnSpc>
                <a:spcPct val="100000"/>
              </a:lnSpc>
              <a:buNone/>
              <a:defRPr sz="4000" b="1"/>
            </a:lvl4pPr>
            <a:lvl5pPr marL="914400" indent="0">
              <a:lnSpc>
                <a:spcPct val="100000"/>
              </a:lnSpc>
              <a:buNone/>
              <a:defRPr sz="3600" b="1"/>
            </a:lvl5pPr>
          </a:lstStyle>
          <a:p>
            <a:pPr lvl="0"/>
            <a:r>
              <a:rPr lang="en-US"/>
              <a:t>Click to edit Statement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A16EFAA2-E99D-F827-DFFE-D71EBB1C997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7225" y="6400800"/>
            <a:ext cx="2743200" cy="266700"/>
          </a:xfrm>
        </p:spPr>
        <p:txBody>
          <a:bodyPr/>
          <a:lstStyle/>
          <a:p>
            <a:r>
              <a:rPr lang="en-US" altLang="zh-CN" dirty="0"/>
              <a:t>03/10/2025</a:t>
            </a:r>
            <a:fld id="{4D63035D-22A0-4334-A9AE-2457016C8B47}" type="datetime1">
              <a:rPr lang="en-US" smtClean="0"/>
              <a:t>6/22/2025</a:t>
            </a:fld>
            <a:endParaRPr lang="en-US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4D80EBC9-29E7-4715-E05F-F2D325C936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0475" y="6400800"/>
            <a:ext cx="3657600" cy="266700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45C54C63-BED0-0452-B6A1-95AD18F28E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58125" y="6400800"/>
            <a:ext cx="3657600" cy="266700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Oval 9">
            <a:extLst>
              <a:ext uri="{FF2B5EF4-FFF2-40B4-BE49-F238E27FC236}">
                <a16:creationId xmlns:a16="http://schemas.microsoft.com/office/drawing/2014/main" id="{FE1ABDF3-0063-4A1D-10BB-DA224E36DC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9910514" y="2294706"/>
            <a:ext cx="2281486" cy="228148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73526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8">
            <a:extLst>
              <a:ext uri="{FF2B5EF4-FFF2-40B4-BE49-F238E27FC236}">
                <a16:creationId xmlns:a16="http://schemas.microsoft.com/office/drawing/2014/main" id="{1812D861-AAF6-629C-C60E-0B5C351592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9910514" y="4576512"/>
            <a:ext cx="2281488" cy="22814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2648" y="-1133856"/>
            <a:ext cx="10652760" cy="1133856"/>
          </a:xfrm>
        </p:spPr>
        <p:txBody>
          <a:bodyPr lIns="0" tIns="0" rIns="0" bIns="0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EC92FC1E-596F-194E-3F60-0A378404860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1968500"/>
            <a:ext cx="8266176" cy="4267708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5400" b="1"/>
            </a:lvl1pPr>
            <a:lvl2pPr marL="228600" indent="0">
              <a:lnSpc>
                <a:spcPct val="100000"/>
              </a:lnSpc>
              <a:buNone/>
              <a:defRPr sz="4800" b="1"/>
            </a:lvl2pPr>
            <a:lvl3pPr marL="457200" indent="0">
              <a:lnSpc>
                <a:spcPct val="100000"/>
              </a:lnSpc>
              <a:buNone/>
              <a:defRPr sz="4400" b="1"/>
            </a:lvl3pPr>
            <a:lvl4pPr marL="685800" indent="0">
              <a:lnSpc>
                <a:spcPct val="100000"/>
              </a:lnSpc>
              <a:buNone/>
              <a:defRPr sz="4000" b="1"/>
            </a:lvl4pPr>
            <a:lvl5pPr marL="914400" indent="0">
              <a:lnSpc>
                <a:spcPct val="100000"/>
              </a:lnSpc>
              <a:buNone/>
              <a:defRPr sz="3600" b="1"/>
            </a:lvl5pPr>
          </a:lstStyle>
          <a:p>
            <a:pPr lvl="0"/>
            <a:r>
              <a:rPr lang="en-US"/>
              <a:t>Click to edit Statement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312B60F2-F319-70A6-2EBE-ED2F93E6BBC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7225" y="6400800"/>
            <a:ext cx="2743200" cy="266700"/>
          </a:xfrm>
        </p:spPr>
        <p:txBody>
          <a:bodyPr/>
          <a:lstStyle/>
          <a:p>
            <a:r>
              <a:rPr lang="en-US" altLang="zh-CN" dirty="0"/>
              <a:t>03/10/2025</a:t>
            </a:r>
            <a:fld id="{4D63035D-22A0-4334-A9AE-2457016C8B47}" type="datetime1">
              <a:rPr lang="en-US" smtClean="0"/>
              <a:t>6/22/2025</a:t>
            </a:fld>
            <a:endParaRPr lang="en-US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578C9B71-D747-9AA5-01A4-6AEFAECC7C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0475" y="6400800"/>
            <a:ext cx="3657600" cy="266700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8264EEDC-4B25-0FE5-4420-D6FB69DD9D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58125" y="6400800"/>
            <a:ext cx="3657600" cy="266700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Oval 9">
            <a:extLst>
              <a:ext uri="{FF2B5EF4-FFF2-40B4-BE49-F238E27FC236}">
                <a16:creationId xmlns:a16="http://schemas.microsoft.com/office/drawing/2014/main" id="{3B5B8FFC-1EB4-655C-F3FA-BF2976D1E3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9910514" y="2294706"/>
            <a:ext cx="2281486" cy="228148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038223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A9FF5536-3C53-3CA1-4017-2BED4FDC7E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44000" y="6026081"/>
            <a:ext cx="654518" cy="65451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625D4C4-9EA2-CAEC-F708-C848BBE20B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89482" y="6026080"/>
            <a:ext cx="654518" cy="65451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99616" y="1188720"/>
            <a:ext cx="9198864" cy="3657600"/>
          </a:xfrm>
        </p:spPr>
        <p:txBody>
          <a:bodyPr lIns="0" tIns="0" rIns="0" bIns="0" anchor="ctr">
            <a:noAutofit/>
          </a:bodyPr>
          <a:lstStyle>
            <a:lvl1pPr algn="l">
              <a:lnSpc>
                <a:spcPct val="100000"/>
              </a:lnSpc>
              <a:defRPr sz="3600" b="0"/>
            </a:lvl1pPr>
          </a:lstStyle>
          <a:p>
            <a:r>
              <a:rPr lang="en-US"/>
              <a:t>Click to edit Quote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499616" y="5428752"/>
            <a:ext cx="9198864" cy="466344"/>
          </a:xfrm>
        </p:spPr>
        <p:txBody>
          <a:bodyPr lIns="0" tIns="0" rIns="0" bIns="0" anchor="ctr">
            <a:noAutofit/>
          </a:bodyPr>
          <a:lstStyle>
            <a:lvl1pPr marL="0" indent="0" algn="l">
              <a:buNone/>
              <a:defRPr sz="16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Quote Author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4252319-ED8D-9D07-4FEA-E6109633B3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1348000" y="177400"/>
            <a:ext cx="654518" cy="65451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40B9B11-0EB4-232B-6E49-55998E9B44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0693482" y="177401"/>
            <a:ext cx="654518" cy="65451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0D97EF-1B79-4BC4-8D86-085A169C46A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7225" y="168401"/>
            <a:ext cx="2743200" cy="2667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03/10/2025</a:t>
            </a:r>
            <a:fld id="{4D63035D-22A0-4334-A9AE-2457016C8B47}" type="datetime1">
              <a:rPr lang="en-US" smtClean="0"/>
              <a:pPr/>
              <a:t>6/22/2025</a:t>
            </a:fld>
            <a:endParaRPr lang="en-US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9366B58F-A813-A563-E14F-6008832E2D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0475" y="6400800"/>
            <a:ext cx="3657600" cy="266700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B11857CB-6DBB-09F8-F69F-B30D94B6F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58125" y="6400800"/>
            <a:ext cx="3657600" cy="266700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3953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CE66BBE-3119-84C9-214F-FCCB3DF5A6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271E2D2-F4D4-4D2D-E293-39C0966AB6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44000" y="6026081"/>
            <a:ext cx="654518" cy="65451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074C01C-C082-4D6C-8432-D7AC79BB0B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89482" y="6026080"/>
            <a:ext cx="654518" cy="65451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99616" y="1344168"/>
            <a:ext cx="9198864" cy="3291840"/>
          </a:xfrm>
        </p:spPr>
        <p:txBody>
          <a:bodyPr lIns="0" tIns="0" rIns="0" bIns="0" anchor="ctr">
            <a:noAutofit/>
          </a:bodyPr>
          <a:lstStyle>
            <a:lvl1pPr algn="l">
              <a:lnSpc>
                <a:spcPct val="100000"/>
              </a:lnSpc>
              <a:defRPr sz="4000" b="0"/>
            </a:lvl1pPr>
          </a:lstStyle>
          <a:p>
            <a:r>
              <a:rPr lang="en-US"/>
              <a:t>Click to edit Quote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499616" y="5349240"/>
            <a:ext cx="9198864" cy="466344"/>
          </a:xfrm>
        </p:spPr>
        <p:txBody>
          <a:bodyPr lIns="0" tIns="0" rIns="0" bIns="0" anchor="ctr">
            <a:noAutofit/>
          </a:bodyPr>
          <a:lstStyle>
            <a:lvl1pPr marL="0" indent="0" algn="l">
              <a:buNone/>
              <a:defRPr sz="22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Quote Author</a:t>
            </a:r>
          </a:p>
        </p:txBody>
      </p:sp>
      <p:sp>
        <p:nvSpPr>
          <p:cNvPr id="23" name="Date Placeholder 3">
            <a:extLst>
              <a:ext uri="{FF2B5EF4-FFF2-40B4-BE49-F238E27FC236}">
                <a16:creationId xmlns:a16="http://schemas.microsoft.com/office/drawing/2014/main" id="{A746ACEE-4843-63D2-082A-91EBA0C6768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7225" y="168401"/>
            <a:ext cx="2743200" cy="2667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03/10/2025</a:t>
            </a:r>
            <a:fld id="{4D63035D-22A0-4334-A9AE-2457016C8B47}" type="datetime1">
              <a:rPr lang="en-US" smtClean="0"/>
              <a:pPr/>
              <a:t>6/22/2025</a:t>
            </a:fld>
            <a:endParaRPr lang="en-US"/>
          </a:p>
        </p:txBody>
      </p:sp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1754E216-025A-D125-2442-AB40AB49AF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0475" y="6400800"/>
            <a:ext cx="3657600" cy="266700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BD6C5C0B-4D2F-09C8-E6DB-1C790F4FD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58125" y="6400800"/>
            <a:ext cx="3657600" cy="266700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30AD6E7-539D-18AB-31B8-4BBCBC594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1348000" y="177400"/>
            <a:ext cx="654518" cy="65451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8C988C6-6A58-97A9-A978-3E644B3276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0693482" y="177401"/>
            <a:ext cx="654518" cy="65451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16799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196DB63-381C-8C7D-BB65-082688206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9910514" y="4576512"/>
            <a:ext cx="2281488" cy="22814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44000" y="1234440"/>
            <a:ext cx="8961120" cy="3169920"/>
          </a:xfrm>
        </p:spPr>
        <p:txBody>
          <a:bodyPr lIns="0" tIns="0" rIns="0" bIns="0" anchor="ctr">
            <a:noAutofit/>
          </a:bodyPr>
          <a:lstStyle>
            <a:lvl1pPr algn="l">
              <a:lnSpc>
                <a:spcPct val="100000"/>
              </a:lnSpc>
              <a:defRPr sz="4400" b="0"/>
            </a:lvl1pPr>
          </a:lstStyle>
          <a:p>
            <a:r>
              <a:rPr lang="en-US"/>
              <a:t>Click to edit Quote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41793" y="5540026"/>
            <a:ext cx="8961120" cy="466344"/>
          </a:xfrm>
        </p:spPr>
        <p:txBody>
          <a:bodyPr lIns="0" tIns="0" rIns="0" bIns="0" anchor="ctr">
            <a:noAutofit/>
          </a:bodyPr>
          <a:lstStyle>
            <a:lvl1pPr marL="0" indent="0" algn="l">
              <a:buNone/>
              <a:defRPr sz="22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Quote Author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4CE5E81E-1879-046D-890F-67265A4F6A0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7225" y="6400800"/>
            <a:ext cx="2743200" cy="266700"/>
          </a:xfrm>
        </p:spPr>
        <p:txBody>
          <a:bodyPr/>
          <a:lstStyle/>
          <a:p>
            <a:r>
              <a:rPr lang="en-US" altLang="zh-CN" dirty="0"/>
              <a:t>03/10/2025</a:t>
            </a:r>
            <a:fld id="{4D63035D-22A0-4334-A9AE-2457016C8B47}" type="datetime1">
              <a:rPr lang="en-US" smtClean="0"/>
              <a:t>6/22/2025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E6EC2FBA-56C5-75AA-CB73-6FEF3DAE0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0475" y="6400800"/>
            <a:ext cx="3657600" cy="266700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F6DCD230-2FA8-A6FB-624C-AE600C4662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58125" y="6400800"/>
            <a:ext cx="3657600" cy="266700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2280E6F-66E0-FF74-CDC9-9E8D2921FE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9910514" y="2294706"/>
            <a:ext cx="2281486" cy="228148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72800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BD6CD142-9810-6E9E-811F-FBF95DAB13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44000" y="6026081"/>
            <a:ext cx="654518" cy="65451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0410E30-A3EF-7BFE-43CC-85D8B7FDC4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89482" y="6026080"/>
            <a:ext cx="654518" cy="65451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31919"/>
            <a:ext cx="10515600" cy="1132258"/>
          </a:xfrm>
        </p:spPr>
        <p:txBody>
          <a:bodyPr lIns="0" tIns="0" rIns="0" bIns="0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4DC103C-4E45-07FA-2734-5BAE2624DC4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2147455"/>
            <a:ext cx="5181600" cy="3878625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88F1ED9-CE64-0191-F909-FDC002A7456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72200" y="2147455"/>
            <a:ext cx="5181600" cy="3878625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060A18B9-CFE5-6D5D-5C30-04F0B337762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7225" y="168401"/>
            <a:ext cx="2743200" cy="2667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03/10/2025</a:t>
            </a:r>
            <a:fld id="{4D63035D-22A0-4334-A9AE-2457016C8B47}" type="datetime1">
              <a:rPr lang="en-US" smtClean="0"/>
              <a:pPr/>
              <a:t>6/22/2025</a:t>
            </a:fld>
            <a:endParaRPr lang="en-US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23869561-2D2D-9996-FFE8-388DC6E996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0475" y="6400800"/>
            <a:ext cx="3657600" cy="266700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18998549-C638-4A98-30C9-24AEA6415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58125" y="6400800"/>
            <a:ext cx="3657600" cy="266700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7999891-11D4-E429-CDE9-3DF80CE201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1348000" y="177400"/>
            <a:ext cx="654518" cy="65451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DB733A1D-510F-48B2-3D98-68215649F5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0693482" y="177401"/>
            <a:ext cx="654518" cy="65451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170934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C6BD940F-D20B-0BF8-988B-5F547E826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44000" y="6026081"/>
            <a:ext cx="654518" cy="65451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4561AA-EE8E-A34D-D1B7-BCB6A39A79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89482" y="6026080"/>
            <a:ext cx="654518" cy="65451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86374" y="838988"/>
            <a:ext cx="10461626" cy="1143292"/>
          </a:xfrm>
        </p:spPr>
        <p:txBody>
          <a:bodyPr lIns="0" tIns="0" rIns="0" bIns="0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44000" y="2142935"/>
            <a:ext cx="5157787" cy="559834"/>
          </a:xfrm>
        </p:spPr>
        <p:txBody>
          <a:bodyPr lIns="0" tIns="0" rIns="0" bIns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86E5640-DE07-46FE-2EFB-FCD8C5238D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4000" y="2844801"/>
            <a:ext cx="5157788" cy="3174212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64812" y="2142935"/>
            <a:ext cx="5183188" cy="559834"/>
          </a:xfrm>
        </p:spPr>
        <p:txBody>
          <a:bodyPr lIns="0" tIns="0" rIns="0" bIns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0D5795C-6228-AA6F-1CF7-AD7010686BC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64812" y="2844801"/>
            <a:ext cx="5183188" cy="3174212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Footer Placeholder 3">
            <a:extLst>
              <a:ext uri="{FF2B5EF4-FFF2-40B4-BE49-F238E27FC236}">
                <a16:creationId xmlns:a16="http://schemas.microsoft.com/office/drawing/2014/main" id="{B593D132-537B-9DD5-6B41-6F24C843C5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0475" y="6400800"/>
            <a:ext cx="3657600" cy="2667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BE6E8398-5863-5CDD-8A1A-FAF35E8D3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58125" y="6400800"/>
            <a:ext cx="3657600" cy="2667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187B6F-DAFE-6F4E-C600-61C125681F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1348000" y="177400"/>
            <a:ext cx="654518" cy="65451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E069CF5-8226-D57D-93F5-CB79F89435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0693482" y="177401"/>
            <a:ext cx="654518" cy="65451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2275FBC0-CDAF-8728-57DD-F90BC45BAA1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7225" y="168401"/>
            <a:ext cx="2743200" cy="2667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03/10/2025</a:t>
            </a:r>
            <a:fld id="{4D63035D-22A0-4334-A9AE-2457016C8B47}" type="datetime1">
              <a:rPr lang="en-US" smtClean="0"/>
              <a:pPr/>
              <a:t>6/22/2025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466049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8">
            <a:extLst>
              <a:ext uri="{FF2B5EF4-FFF2-40B4-BE49-F238E27FC236}">
                <a16:creationId xmlns:a16="http://schemas.microsoft.com/office/drawing/2014/main" id="{DDD22BDB-6215-B88F-E45B-801DAF5383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9910514" y="4576512"/>
            <a:ext cx="2281488" cy="22814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07420" y="1130299"/>
            <a:ext cx="8510403" cy="1142367"/>
          </a:xfrm>
        </p:spPr>
        <p:txBody>
          <a:bodyPr lIns="0" tIns="0" rIns="0" bIns="0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Date Placeholder 2">
            <a:extLst>
              <a:ext uri="{FF2B5EF4-FFF2-40B4-BE49-F238E27FC236}">
                <a16:creationId xmlns:a16="http://schemas.microsoft.com/office/drawing/2014/main" id="{60D48F82-45FC-A36B-0146-5E8D370B7C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7225" y="6400800"/>
            <a:ext cx="2743200" cy="2667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 altLang="zh-CN" dirty="0"/>
              <a:t>03/10/2025</a:t>
            </a:r>
            <a:fld id="{8A60B404-9532-4DA8-8A40-EC339A5BE635}" type="datetime1">
              <a:rPr lang="en-US" smtClean="0"/>
              <a:pPr/>
              <a:t>6/22/2025</a:t>
            </a:fld>
            <a:endParaRPr lang="en-US"/>
          </a:p>
        </p:txBody>
      </p:sp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0ACEA3CE-FEF8-2294-2081-7C50B08B5E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0475" y="6400800"/>
            <a:ext cx="3657600" cy="2667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C5CEDF45-2CB7-35F2-5138-54DBA2ADD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58125" y="6400800"/>
            <a:ext cx="3657600" cy="2667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1" name="Oval 9">
            <a:extLst>
              <a:ext uri="{FF2B5EF4-FFF2-40B4-BE49-F238E27FC236}">
                <a16:creationId xmlns:a16="http://schemas.microsoft.com/office/drawing/2014/main" id="{3B8FB568-40CA-4614-DF0C-2C6D33DBF8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9910514" y="2294706"/>
            <a:ext cx="2281486" cy="228148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Oval 5">
            <a:extLst>
              <a:ext uri="{FF2B5EF4-FFF2-40B4-BE49-F238E27FC236}">
                <a16:creationId xmlns:a16="http://schemas.microsoft.com/office/drawing/2014/main" id="{19509B16-033B-8F64-FFC4-DDE5E8D48D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60400" y="1853249"/>
            <a:ext cx="307937" cy="30793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4A002548-DE85-310F-C8D5-5305547E86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1853249"/>
            <a:ext cx="660400" cy="30793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2122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-item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6">
            <a:extLst>
              <a:ext uri="{FF2B5EF4-FFF2-40B4-BE49-F238E27FC236}">
                <a16:creationId xmlns:a16="http://schemas.microsoft.com/office/drawing/2014/main" id="{3CA77268-47A6-DBA8-B49A-089CF0ABA5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10693482" y="177403"/>
            <a:ext cx="654518" cy="65451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Rectangle 7">
            <a:extLst>
              <a:ext uri="{FF2B5EF4-FFF2-40B4-BE49-F238E27FC236}">
                <a16:creationId xmlns:a16="http://schemas.microsoft.com/office/drawing/2014/main" id="{457AE0FC-167D-DCD4-7E90-08F6C5CF5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11348000" y="177404"/>
            <a:ext cx="654518" cy="65451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Rectangle 11">
            <a:extLst>
              <a:ext uri="{FF2B5EF4-FFF2-40B4-BE49-F238E27FC236}">
                <a16:creationId xmlns:a16="http://schemas.microsoft.com/office/drawing/2014/main" id="{6CB3C578-3B25-DE12-0521-367F4E721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 flipH="1" flipV="1">
            <a:off x="6007099" y="673099"/>
            <a:ext cx="177801" cy="1219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Oval 5">
            <a:extLst>
              <a:ext uri="{FF2B5EF4-FFF2-40B4-BE49-F238E27FC236}">
                <a16:creationId xmlns:a16="http://schemas.microsoft.com/office/drawing/2014/main" id="{E81BD741-F30D-3EC0-3E21-FE8EDC56FE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60400" y="1853249"/>
            <a:ext cx="307937" cy="30793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B78CB1F1-43DC-84A2-DB38-42CED8A6D0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1853249"/>
            <a:ext cx="660400" cy="30793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Straight Connector 3">
            <a:extLst>
              <a:ext uri="{FF2B5EF4-FFF2-40B4-BE49-F238E27FC236}">
                <a16:creationId xmlns:a16="http://schemas.microsoft.com/office/drawing/2014/main" id="{13D9D504-F065-099D-DFC5-03AAFA58A1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07420" y="3192992"/>
            <a:ext cx="2970895" cy="17999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4">
            <a:extLst>
              <a:ext uri="{FF2B5EF4-FFF2-40B4-BE49-F238E27FC236}">
                <a16:creationId xmlns:a16="http://schemas.microsoft.com/office/drawing/2014/main" id="{6DFB1812-ACA6-4DC3-03F0-C2E6122DF0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07420" y="3192992"/>
            <a:ext cx="239117" cy="0"/>
          </a:xfrm>
          <a:prstGeom prst="line">
            <a:avLst/>
          </a:prstGeom>
          <a:ln w="317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3">
            <a:extLst>
              <a:ext uri="{FF2B5EF4-FFF2-40B4-BE49-F238E27FC236}">
                <a16:creationId xmlns:a16="http://schemas.microsoft.com/office/drawing/2014/main" id="{03BC5B12-08AC-2BFA-4EDD-13EA2E2980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07420" y="5056594"/>
            <a:ext cx="2970895" cy="17999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4">
            <a:extLst>
              <a:ext uri="{FF2B5EF4-FFF2-40B4-BE49-F238E27FC236}">
                <a16:creationId xmlns:a16="http://schemas.microsoft.com/office/drawing/2014/main" id="{A93A9BBB-A674-5564-A878-E3CA286CAE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07420" y="5056594"/>
            <a:ext cx="239117" cy="0"/>
          </a:xfrm>
          <a:prstGeom prst="line">
            <a:avLst/>
          </a:prstGeom>
          <a:ln w="317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1">
            <a:extLst>
              <a:ext uri="{FF2B5EF4-FFF2-40B4-BE49-F238E27FC236}">
                <a16:creationId xmlns:a16="http://schemas.microsoft.com/office/drawing/2014/main" id="{09CCEDB7-7782-5D8A-FC68-FF822CFE46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07420" y="1130299"/>
            <a:ext cx="8510403" cy="1142367"/>
          </a:xfrm>
        </p:spPr>
        <p:txBody>
          <a:bodyPr lIns="0" tIns="0" rIns="0" bIns="0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27F44296-638D-5B08-2F89-F8907F3138E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107421" y="2782957"/>
            <a:ext cx="2970894" cy="320850"/>
          </a:xfrm>
        </p:spPr>
        <p:txBody>
          <a:bodyPr lIns="0" tIns="0" rIns="0" bIns="0" anchor="b">
            <a:noAutofit/>
          </a:bodyPr>
          <a:lstStyle>
            <a:lvl1pPr marL="0" indent="0">
              <a:lnSpc>
                <a:spcPct val="90000"/>
              </a:lnSpc>
              <a:buNone/>
              <a:defRPr sz="1600" b="1" cap="none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25EBA686-575C-E191-F98A-C0EBBA4F530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7420" y="3300177"/>
            <a:ext cx="2970895" cy="918497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>
                <a:latin typeface="+mn-lt"/>
              </a:defRPr>
            </a:lvl1pPr>
            <a:lvl2pPr marL="457200" indent="0">
              <a:buNone/>
              <a:defRPr sz="1400">
                <a:latin typeface="+mn-lt"/>
              </a:defRPr>
            </a:lvl2pPr>
            <a:lvl3pPr marL="914400" indent="0">
              <a:buNone/>
              <a:defRPr sz="1400">
                <a:latin typeface="+mn-lt"/>
              </a:defRPr>
            </a:lvl3pPr>
            <a:lvl4pPr marL="1371600" indent="0">
              <a:buNone/>
              <a:defRPr sz="1400">
                <a:latin typeface="+mn-lt"/>
              </a:defRPr>
            </a:lvl4pPr>
            <a:lvl5pPr marL="1828800" indent="0">
              <a:buNone/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add item title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147DF147-0973-9BC0-59E9-EA9637F0FED1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1107421" y="4646559"/>
            <a:ext cx="2970894" cy="320850"/>
          </a:xfrm>
        </p:spPr>
        <p:txBody>
          <a:bodyPr lIns="0" tIns="0" rIns="0" bIns="0" anchor="b">
            <a:noAutofit/>
          </a:bodyPr>
          <a:lstStyle>
            <a:lvl1pPr marL="0" indent="0">
              <a:lnSpc>
                <a:spcPct val="90000"/>
              </a:lnSpc>
              <a:buNone/>
              <a:defRPr sz="1600" b="1" cap="none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BC0FA2C4-2DCC-57D2-A4A8-C0E7A91A23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07420" y="5163779"/>
            <a:ext cx="2970895" cy="918497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>
                <a:latin typeface="+mn-lt"/>
              </a:defRPr>
            </a:lvl1pPr>
            <a:lvl2pPr marL="457200" indent="0">
              <a:buNone/>
              <a:defRPr sz="1400">
                <a:latin typeface="+mn-lt"/>
              </a:defRPr>
            </a:lvl2pPr>
            <a:lvl3pPr marL="914400" indent="0">
              <a:buNone/>
              <a:defRPr sz="1400">
                <a:latin typeface="+mn-lt"/>
              </a:defRPr>
            </a:lvl3pPr>
            <a:lvl4pPr marL="1371600" indent="0">
              <a:buNone/>
              <a:defRPr sz="1400">
                <a:latin typeface="+mn-lt"/>
              </a:defRPr>
            </a:lvl4pPr>
            <a:lvl5pPr marL="1828800" indent="0">
              <a:buNone/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add item title</a:t>
            </a:r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26F9B4D9-EE44-B302-2788-6E680765993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063067" y="2691208"/>
            <a:ext cx="6196604" cy="3331705"/>
          </a:xfrm>
          <a:custGeom>
            <a:avLst/>
            <a:gdLst>
              <a:gd name="connsiteX0" fmla="*/ 0 w 6196604"/>
              <a:gd name="connsiteY0" fmla="*/ 0 h 3331705"/>
              <a:gd name="connsiteX1" fmla="*/ 6196604 w 6196604"/>
              <a:gd name="connsiteY1" fmla="*/ 0 h 3331705"/>
              <a:gd name="connsiteX2" fmla="*/ 6196604 w 6196604"/>
              <a:gd name="connsiteY2" fmla="*/ 3331705 h 3331705"/>
              <a:gd name="connsiteX3" fmla="*/ 0 w 6196604"/>
              <a:gd name="connsiteY3" fmla="*/ 3331705 h 33317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96604" h="3331705">
                <a:moveTo>
                  <a:pt x="0" y="0"/>
                </a:moveTo>
                <a:lnTo>
                  <a:pt x="6196604" y="0"/>
                </a:lnTo>
                <a:lnTo>
                  <a:pt x="6196604" y="3331705"/>
                </a:lnTo>
                <a:lnTo>
                  <a:pt x="0" y="333170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2" name="Date Placeholder 2">
            <a:extLst>
              <a:ext uri="{FF2B5EF4-FFF2-40B4-BE49-F238E27FC236}">
                <a16:creationId xmlns:a16="http://schemas.microsoft.com/office/drawing/2014/main" id="{60D48F82-45FC-A36B-0146-5E8D370B7C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7225" y="6400800"/>
            <a:ext cx="2743200" cy="2667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 altLang="zh-CN" dirty="0"/>
              <a:t>03/10/2025</a:t>
            </a:r>
            <a:fld id="{8A60B404-9532-4DA8-8A40-EC339A5BE635}" type="datetime1">
              <a:rPr lang="en-US" smtClean="0"/>
              <a:pPr/>
              <a:t>6/22/2025</a:t>
            </a:fld>
            <a:endParaRPr lang="en-US"/>
          </a:p>
        </p:txBody>
      </p:sp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0ACEA3CE-FEF8-2294-2081-7C50B08B5E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0475" y="6400800"/>
            <a:ext cx="3657600" cy="2667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C5CEDF45-2CB7-35F2-5138-54DBA2ADD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58125" y="6400800"/>
            <a:ext cx="3657600" cy="2667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5418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3">
            <a:extLst>
              <a:ext uri="{FF2B5EF4-FFF2-40B4-BE49-F238E27FC236}">
                <a16:creationId xmlns:a16="http://schemas.microsoft.com/office/drawing/2014/main" id="{35B62877-1ECE-C895-2628-D702414742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2" y="4575872"/>
            <a:ext cx="2281484" cy="2282128"/>
          </a:xfrm>
          <a:custGeom>
            <a:avLst/>
            <a:gdLst>
              <a:gd name="connsiteX0" fmla="*/ 0 w 1973001"/>
              <a:gd name="connsiteY0" fmla="*/ 0 h 1973001"/>
              <a:gd name="connsiteX1" fmla="*/ 1973001 w 1973001"/>
              <a:gd name="connsiteY1" fmla="*/ 0 h 1973001"/>
              <a:gd name="connsiteX2" fmla="*/ 1973001 w 1973001"/>
              <a:gd name="connsiteY2" fmla="*/ 1973001 h 1973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73001" h="1973001">
                <a:moveTo>
                  <a:pt x="0" y="0"/>
                </a:moveTo>
                <a:lnTo>
                  <a:pt x="1973001" y="0"/>
                </a:lnTo>
                <a:lnTo>
                  <a:pt x="1973001" y="197300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52BE707F-C731-EA4B-19D9-D329BD4A154E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2601743" y="1379047"/>
            <a:ext cx="8913982" cy="2508792"/>
          </a:xfr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defRPr sz="54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11" name="Subtitle 8">
            <a:extLst>
              <a:ext uri="{FF2B5EF4-FFF2-40B4-BE49-F238E27FC236}">
                <a16:creationId xmlns:a16="http://schemas.microsoft.com/office/drawing/2014/main" id="{630C0ABC-2179-00DC-A363-2C8C30649466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2601743" y="4136267"/>
            <a:ext cx="8913982" cy="439606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30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CN"/>
              <a:t>Click to edit Master subtitle style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A1D21C21-739A-A82A-8977-42F691559CD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601743" y="5635721"/>
            <a:ext cx="2005584" cy="314757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pPr lvl="0"/>
            <a:r>
              <a:rPr lang="en-US" altLang="zh-CN" sz="1600"/>
              <a:t>Presenter Name</a:t>
            </a:r>
            <a:endParaRPr lang="zh-CN" altLang="en-US"/>
          </a:p>
        </p:txBody>
      </p:sp>
      <p:sp>
        <p:nvSpPr>
          <p:cNvPr id="2" name="Picture Placeholder 20">
            <a:extLst>
              <a:ext uri="{FF2B5EF4-FFF2-40B4-BE49-F238E27FC236}">
                <a16:creationId xmlns:a16="http://schemas.microsoft.com/office/drawing/2014/main" id="{E7DFF57B-01B8-7AE5-59D6-1EA01068C2E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0" y="2281486"/>
            <a:ext cx="2281484" cy="2294867"/>
          </a:xfrm>
          <a:custGeom>
            <a:avLst/>
            <a:gdLst>
              <a:gd name="connsiteX0" fmla="*/ 0 w 2281488"/>
              <a:gd name="connsiteY0" fmla="*/ 0 h 2281488"/>
              <a:gd name="connsiteX1" fmla="*/ 2281488 w 2281488"/>
              <a:gd name="connsiteY1" fmla="*/ 0 h 2281488"/>
              <a:gd name="connsiteX2" fmla="*/ 2281488 w 2281488"/>
              <a:gd name="connsiteY2" fmla="*/ 2281488 h 2281488"/>
              <a:gd name="connsiteX3" fmla="*/ 0 w 2281488"/>
              <a:gd name="connsiteY3" fmla="*/ 2281488 h 2281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81488" h="2281488">
                <a:moveTo>
                  <a:pt x="0" y="0"/>
                </a:moveTo>
                <a:lnTo>
                  <a:pt x="2281488" y="0"/>
                </a:lnTo>
                <a:lnTo>
                  <a:pt x="2281488" y="2281488"/>
                </a:lnTo>
                <a:lnTo>
                  <a:pt x="0" y="2281488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3" name="Picture Placeholder 24">
            <a:extLst>
              <a:ext uri="{FF2B5EF4-FFF2-40B4-BE49-F238E27FC236}">
                <a16:creationId xmlns:a16="http://schemas.microsoft.com/office/drawing/2014/main" id="{60987CD7-1E61-07D2-B179-5524B68E1EE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 userDrawn="1">
            <p:ph type="pic" sz="quarter" idx="18"/>
          </p:nvPr>
        </p:nvSpPr>
        <p:spPr>
          <a:xfrm>
            <a:off x="9528326" y="4575873"/>
            <a:ext cx="2663674" cy="2282127"/>
          </a:xfrm>
          <a:noFill/>
        </p:spPr>
        <p:txBody>
          <a:bodyPr/>
          <a:lstStyle/>
          <a:p>
            <a:endParaRPr lang="zh-CN" altLang="en-US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E3EDE68-DC03-72CA-8812-032BBE8CDA37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7858125" y="6400800"/>
            <a:ext cx="3657600" cy="266700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592B5A2C-FD03-F122-C8E4-B6CB4EC4861B}"/>
              </a:ext>
            </a:extLst>
          </p:cNvPr>
          <p:cNvSpPr>
            <a:spLocks noGrp="1"/>
          </p:cNvSpPr>
          <p:nvPr userDrawn="1">
            <p:ph type="ftr" sz="quarter" idx="19"/>
          </p:nvPr>
        </p:nvSpPr>
        <p:spPr>
          <a:xfrm>
            <a:off x="3800475" y="6400800"/>
            <a:ext cx="3657600" cy="266700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46414389-5BC5-00A3-92BE-5E87E7C9E3BF}"/>
              </a:ext>
            </a:extLst>
          </p:cNvPr>
          <p:cNvSpPr>
            <a:spLocks noGrp="1"/>
          </p:cNvSpPr>
          <p:nvPr userDrawn="1">
            <p:ph type="dt" sz="half" idx="20"/>
          </p:nvPr>
        </p:nvSpPr>
        <p:spPr>
          <a:xfrm>
            <a:off x="657225" y="6400800"/>
            <a:ext cx="2743200" cy="266700"/>
          </a:xfrm>
        </p:spPr>
        <p:txBody>
          <a:bodyPr/>
          <a:lstStyle/>
          <a:p>
            <a:r>
              <a:rPr lang="en-US" altLang="zh-CN" dirty="0"/>
              <a:t>03/10/2025</a:t>
            </a:r>
            <a:fld id="{4D63035D-22A0-4334-A9AE-2457016C8B47}" type="datetime1">
              <a:rPr lang="en-US" smtClean="0"/>
              <a:t>6/22/2025</a:t>
            </a:fld>
            <a:endParaRPr lang="en-US"/>
          </a:p>
        </p:txBody>
      </p:sp>
      <p:sp>
        <p:nvSpPr>
          <p:cNvPr id="5" name="Oval 13">
            <a:extLst>
              <a:ext uri="{FF2B5EF4-FFF2-40B4-BE49-F238E27FC236}">
                <a16:creationId xmlns:a16="http://schemas.microsoft.com/office/drawing/2014/main" id="{B492ADB2-587E-B1A9-AEBC-1F6E07F2E6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0" y="0"/>
            <a:ext cx="2281486" cy="228148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: Shape 3">
            <a:extLst>
              <a:ext uri="{FF2B5EF4-FFF2-40B4-BE49-F238E27FC236}">
                <a16:creationId xmlns:a16="http://schemas.microsoft.com/office/drawing/2014/main" id="{92E441E4-4327-1C3A-4D55-41FD3ECB9B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2281484" y="0"/>
            <a:ext cx="2281484" cy="2294867"/>
          </a:xfrm>
          <a:custGeom>
            <a:avLst/>
            <a:gdLst>
              <a:gd name="connsiteX0" fmla="*/ 0 w 1973001"/>
              <a:gd name="connsiteY0" fmla="*/ 0 h 1973001"/>
              <a:gd name="connsiteX1" fmla="*/ 1973001 w 1973001"/>
              <a:gd name="connsiteY1" fmla="*/ 0 h 1973001"/>
              <a:gd name="connsiteX2" fmla="*/ 1973001 w 1973001"/>
              <a:gd name="connsiteY2" fmla="*/ 1973001 h 1973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73001" h="1973001">
                <a:moveTo>
                  <a:pt x="0" y="0"/>
                </a:moveTo>
                <a:lnTo>
                  <a:pt x="1973001" y="0"/>
                </a:lnTo>
                <a:lnTo>
                  <a:pt x="1973001" y="197300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470399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4-item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8">
            <a:extLst>
              <a:ext uri="{FF2B5EF4-FFF2-40B4-BE49-F238E27FC236}">
                <a16:creationId xmlns:a16="http://schemas.microsoft.com/office/drawing/2014/main" id="{DDD22BDB-6215-B88F-E45B-801DAF5383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9910514" y="4576512"/>
            <a:ext cx="2281488" cy="22814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07420" y="1130299"/>
            <a:ext cx="8510403" cy="1142367"/>
          </a:xfrm>
        </p:spPr>
        <p:txBody>
          <a:bodyPr lIns="0" tIns="0" rIns="0" bIns="0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1" name="Oval 9">
            <a:extLst>
              <a:ext uri="{FF2B5EF4-FFF2-40B4-BE49-F238E27FC236}">
                <a16:creationId xmlns:a16="http://schemas.microsoft.com/office/drawing/2014/main" id="{3B8FB568-40CA-4614-DF0C-2C6D33DBF8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9910514" y="2294706"/>
            <a:ext cx="2281486" cy="228148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Oval 5">
            <a:extLst>
              <a:ext uri="{FF2B5EF4-FFF2-40B4-BE49-F238E27FC236}">
                <a16:creationId xmlns:a16="http://schemas.microsoft.com/office/drawing/2014/main" id="{19509B16-033B-8F64-FFC4-DDE5E8D48D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60400" y="1853249"/>
            <a:ext cx="307937" cy="30793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4A002548-DE85-310F-C8D5-5305547E86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1853249"/>
            <a:ext cx="660400" cy="30793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" name="Straight Connector 3">
            <a:extLst>
              <a:ext uri="{FF2B5EF4-FFF2-40B4-BE49-F238E27FC236}">
                <a16:creationId xmlns:a16="http://schemas.microsoft.com/office/drawing/2014/main" id="{F86D542F-38EC-61DB-7AD9-6453D6F0E4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07420" y="3192992"/>
            <a:ext cx="2970895" cy="17999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4">
            <a:extLst>
              <a:ext uri="{FF2B5EF4-FFF2-40B4-BE49-F238E27FC236}">
                <a16:creationId xmlns:a16="http://schemas.microsoft.com/office/drawing/2014/main" id="{D17BECAB-B66B-0943-7AF6-21611173DC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07420" y="3192992"/>
            <a:ext cx="239117" cy="0"/>
          </a:xfrm>
          <a:prstGeom prst="line">
            <a:avLst/>
          </a:prstGeom>
          <a:ln w="317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 Placeholder 2">
            <a:extLst>
              <a:ext uri="{FF2B5EF4-FFF2-40B4-BE49-F238E27FC236}">
                <a16:creationId xmlns:a16="http://schemas.microsoft.com/office/drawing/2014/main" id="{D6161399-D3CD-2B6A-7B5A-A173236E9A9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107421" y="2782957"/>
            <a:ext cx="2970894" cy="320850"/>
          </a:xfrm>
        </p:spPr>
        <p:txBody>
          <a:bodyPr lIns="0" tIns="0" rIns="0" bIns="0" anchor="b">
            <a:noAutofit/>
          </a:bodyPr>
          <a:lstStyle>
            <a:lvl1pPr marL="0" indent="0">
              <a:lnSpc>
                <a:spcPct val="90000"/>
              </a:lnSpc>
              <a:buNone/>
              <a:defRPr sz="1600" b="1" cap="none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3" name="Text Placeholder 10">
            <a:extLst>
              <a:ext uri="{FF2B5EF4-FFF2-40B4-BE49-F238E27FC236}">
                <a16:creationId xmlns:a16="http://schemas.microsoft.com/office/drawing/2014/main" id="{90822DB5-2A32-BB84-BE71-30DA82316A4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7420" y="3300177"/>
            <a:ext cx="2970895" cy="918497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>
                <a:latin typeface="+mn-lt"/>
              </a:defRPr>
            </a:lvl1pPr>
            <a:lvl2pPr marL="457200" indent="0">
              <a:buNone/>
              <a:defRPr sz="1400">
                <a:latin typeface="+mn-lt"/>
              </a:defRPr>
            </a:lvl2pPr>
            <a:lvl3pPr marL="914400" indent="0">
              <a:buNone/>
              <a:defRPr sz="1400">
                <a:latin typeface="+mn-lt"/>
              </a:defRPr>
            </a:lvl3pPr>
            <a:lvl4pPr marL="1371600" indent="0">
              <a:buNone/>
              <a:defRPr sz="1400">
                <a:latin typeface="+mn-lt"/>
              </a:defRPr>
            </a:lvl4pPr>
            <a:lvl5pPr marL="1828800" indent="0">
              <a:buNone/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add item title</a:t>
            </a:r>
          </a:p>
        </p:txBody>
      </p:sp>
      <p:cxnSp>
        <p:nvCxnSpPr>
          <p:cNvPr id="44" name="Straight Connector 3">
            <a:extLst>
              <a:ext uri="{FF2B5EF4-FFF2-40B4-BE49-F238E27FC236}">
                <a16:creationId xmlns:a16="http://schemas.microsoft.com/office/drawing/2014/main" id="{456CED7D-93B5-34BD-84D6-825AD84C44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802105" y="3192992"/>
            <a:ext cx="2970895" cy="17999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">
            <a:extLst>
              <a:ext uri="{FF2B5EF4-FFF2-40B4-BE49-F238E27FC236}">
                <a16:creationId xmlns:a16="http://schemas.microsoft.com/office/drawing/2014/main" id="{12B87474-83B0-2583-6BEB-DBB264CC1B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802105" y="3192992"/>
            <a:ext cx="239117" cy="0"/>
          </a:xfrm>
          <a:prstGeom prst="line">
            <a:avLst/>
          </a:prstGeom>
          <a:ln w="317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55BFE79B-8E6A-D9C7-8A98-4A21A96FDC4B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4802106" y="2782957"/>
            <a:ext cx="2970894" cy="320850"/>
          </a:xfrm>
        </p:spPr>
        <p:txBody>
          <a:bodyPr lIns="0" tIns="0" rIns="0" bIns="0" anchor="b">
            <a:noAutofit/>
          </a:bodyPr>
          <a:lstStyle>
            <a:lvl1pPr marL="0" indent="0">
              <a:lnSpc>
                <a:spcPct val="90000"/>
              </a:lnSpc>
              <a:buNone/>
              <a:defRPr sz="1600" b="1" cap="none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F5A556EA-CC4F-1770-022A-C73BB2B9835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02105" y="3300177"/>
            <a:ext cx="2970895" cy="918497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>
                <a:latin typeface="+mn-lt"/>
              </a:defRPr>
            </a:lvl1pPr>
            <a:lvl2pPr marL="457200" indent="0">
              <a:buNone/>
              <a:defRPr sz="1400">
                <a:latin typeface="+mn-lt"/>
              </a:defRPr>
            </a:lvl2pPr>
            <a:lvl3pPr marL="914400" indent="0">
              <a:buNone/>
              <a:defRPr sz="1400">
                <a:latin typeface="+mn-lt"/>
              </a:defRPr>
            </a:lvl3pPr>
            <a:lvl4pPr marL="1371600" indent="0">
              <a:buNone/>
              <a:defRPr sz="1400">
                <a:latin typeface="+mn-lt"/>
              </a:defRPr>
            </a:lvl4pPr>
            <a:lvl5pPr marL="1828800" indent="0">
              <a:buNone/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add item title</a:t>
            </a:r>
          </a:p>
        </p:txBody>
      </p:sp>
      <p:cxnSp>
        <p:nvCxnSpPr>
          <p:cNvPr id="52" name="Straight Connector 3">
            <a:extLst>
              <a:ext uri="{FF2B5EF4-FFF2-40B4-BE49-F238E27FC236}">
                <a16:creationId xmlns:a16="http://schemas.microsoft.com/office/drawing/2014/main" id="{664CF928-1384-68A8-D1B4-8DEB8E0FF2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07420" y="5056594"/>
            <a:ext cx="2970895" cy="17999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4">
            <a:extLst>
              <a:ext uri="{FF2B5EF4-FFF2-40B4-BE49-F238E27FC236}">
                <a16:creationId xmlns:a16="http://schemas.microsoft.com/office/drawing/2014/main" id="{82427830-33ED-2D71-F1A1-A803CC6A33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07420" y="5056594"/>
            <a:ext cx="239117" cy="0"/>
          </a:xfrm>
          <a:prstGeom prst="line">
            <a:avLst/>
          </a:prstGeom>
          <a:ln w="317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A01FC06B-A087-E474-D4A7-336F08F727D1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1107421" y="4646559"/>
            <a:ext cx="2970894" cy="320850"/>
          </a:xfrm>
        </p:spPr>
        <p:txBody>
          <a:bodyPr lIns="0" tIns="0" rIns="0" bIns="0" anchor="b">
            <a:noAutofit/>
          </a:bodyPr>
          <a:lstStyle>
            <a:lvl1pPr marL="0" indent="0">
              <a:lnSpc>
                <a:spcPct val="90000"/>
              </a:lnSpc>
              <a:buNone/>
              <a:defRPr sz="1600" b="1" cap="none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5" name="Text Placeholder 10">
            <a:extLst>
              <a:ext uri="{FF2B5EF4-FFF2-40B4-BE49-F238E27FC236}">
                <a16:creationId xmlns:a16="http://schemas.microsoft.com/office/drawing/2014/main" id="{E6AD28EF-5FD9-495F-E6E5-08E2C0E0B52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07420" y="5163779"/>
            <a:ext cx="2970895" cy="918497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>
                <a:latin typeface="+mn-lt"/>
              </a:defRPr>
            </a:lvl1pPr>
            <a:lvl2pPr marL="457200" indent="0">
              <a:buNone/>
              <a:defRPr sz="1400">
                <a:latin typeface="+mn-lt"/>
              </a:defRPr>
            </a:lvl2pPr>
            <a:lvl3pPr marL="914400" indent="0">
              <a:buNone/>
              <a:defRPr sz="1400">
                <a:latin typeface="+mn-lt"/>
              </a:defRPr>
            </a:lvl3pPr>
            <a:lvl4pPr marL="1371600" indent="0">
              <a:buNone/>
              <a:defRPr sz="1400">
                <a:latin typeface="+mn-lt"/>
              </a:defRPr>
            </a:lvl4pPr>
            <a:lvl5pPr marL="1828800" indent="0">
              <a:buNone/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add item title</a:t>
            </a:r>
          </a:p>
        </p:txBody>
      </p:sp>
      <p:cxnSp>
        <p:nvCxnSpPr>
          <p:cNvPr id="48" name="Straight Connector 3">
            <a:extLst>
              <a:ext uri="{FF2B5EF4-FFF2-40B4-BE49-F238E27FC236}">
                <a16:creationId xmlns:a16="http://schemas.microsoft.com/office/drawing/2014/main" id="{94AEDC53-C272-2AB2-5E5D-F72DAB0DD2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802105" y="5056594"/>
            <a:ext cx="2970895" cy="17999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">
            <a:extLst>
              <a:ext uri="{FF2B5EF4-FFF2-40B4-BE49-F238E27FC236}">
                <a16:creationId xmlns:a16="http://schemas.microsoft.com/office/drawing/2014/main" id="{055C88A9-A0AC-5C27-5E5E-84D680EBD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802105" y="5056594"/>
            <a:ext cx="239117" cy="0"/>
          </a:xfrm>
          <a:prstGeom prst="line">
            <a:avLst/>
          </a:prstGeom>
          <a:ln w="317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 Placeholder 2">
            <a:extLst>
              <a:ext uri="{FF2B5EF4-FFF2-40B4-BE49-F238E27FC236}">
                <a16:creationId xmlns:a16="http://schemas.microsoft.com/office/drawing/2014/main" id="{335D000D-A853-BF2A-796C-5BB4089FE151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4802106" y="4646559"/>
            <a:ext cx="2970894" cy="320850"/>
          </a:xfrm>
        </p:spPr>
        <p:txBody>
          <a:bodyPr lIns="0" tIns="0" rIns="0" bIns="0" anchor="b">
            <a:noAutofit/>
          </a:bodyPr>
          <a:lstStyle>
            <a:lvl1pPr marL="0" indent="0">
              <a:lnSpc>
                <a:spcPct val="90000"/>
              </a:lnSpc>
              <a:buNone/>
              <a:defRPr sz="1600" b="1" cap="none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1" name="Text Placeholder 10">
            <a:extLst>
              <a:ext uri="{FF2B5EF4-FFF2-40B4-BE49-F238E27FC236}">
                <a16:creationId xmlns:a16="http://schemas.microsoft.com/office/drawing/2014/main" id="{B774CFC3-0318-B4D5-3562-72284B097DF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02105" y="5163779"/>
            <a:ext cx="2970895" cy="918497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>
                <a:latin typeface="+mn-lt"/>
              </a:defRPr>
            </a:lvl1pPr>
            <a:lvl2pPr marL="457200" indent="0">
              <a:buNone/>
              <a:defRPr sz="1400">
                <a:latin typeface="+mn-lt"/>
              </a:defRPr>
            </a:lvl2pPr>
            <a:lvl3pPr marL="914400" indent="0">
              <a:buNone/>
              <a:defRPr sz="1400">
                <a:latin typeface="+mn-lt"/>
              </a:defRPr>
            </a:lvl3pPr>
            <a:lvl4pPr marL="1371600" indent="0">
              <a:buNone/>
              <a:defRPr sz="1400">
                <a:latin typeface="+mn-lt"/>
              </a:defRPr>
            </a:lvl4pPr>
            <a:lvl5pPr marL="1828800" indent="0">
              <a:buNone/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add item title</a:t>
            </a:r>
          </a:p>
        </p:txBody>
      </p:sp>
      <p:sp>
        <p:nvSpPr>
          <p:cNvPr id="12" name="Date Placeholder 2">
            <a:extLst>
              <a:ext uri="{FF2B5EF4-FFF2-40B4-BE49-F238E27FC236}">
                <a16:creationId xmlns:a16="http://schemas.microsoft.com/office/drawing/2014/main" id="{60D48F82-45FC-A36B-0146-5E8D370B7C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7225" y="6400800"/>
            <a:ext cx="2743200" cy="2667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 altLang="zh-CN" dirty="0"/>
              <a:t>03/10/2025</a:t>
            </a:r>
            <a:fld id="{8A60B404-9532-4DA8-8A40-EC339A5BE635}" type="datetime1">
              <a:rPr lang="en-US" smtClean="0"/>
              <a:pPr/>
              <a:t>6/22/2025</a:t>
            </a:fld>
            <a:endParaRPr lang="en-US"/>
          </a:p>
        </p:txBody>
      </p:sp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0ACEA3CE-FEF8-2294-2081-7C50B08B5E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0475" y="6400800"/>
            <a:ext cx="3657600" cy="2667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C5CEDF45-2CB7-35F2-5138-54DBA2ADD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58125" y="6400800"/>
            <a:ext cx="3657600" cy="2667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15412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4-item List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6">
            <a:extLst>
              <a:ext uri="{FF2B5EF4-FFF2-40B4-BE49-F238E27FC236}">
                <a16:creationId xmlns:a16="http://schemas.microsoft.com/office/drawing/2014/main" id="{3CA77268-47A6-DBA8-B49A-089CF0ABA5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10693482" y="177403"/>
            <a:ext cx="654518" cy="65451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Rectangle 7">
            <a:extLst>
              <a:ext uri="{FF2B5EF4-FFF2-40B4-BE49-F238E27FC236}">
                <a16:creationId xmlns:a16="http://schemas.microsoft.com/office/drawing/2014/main" id="{457AE0FC-167D-DCD4-7E90-08F6C5CF5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11348000" y="177404"/>
            <a:ext cx="654518" cy="65451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Rectangle 11">
            <a:extLst>
              <a:ext uri="{FF2B5EF4-FFF2-40B4-BE49-F238E27FC236}">
                <a16:creationId xmlns:a16="http://schemas.microsoft.com/office/drawing/2014/main" id="{6CB3C578-3B25-DE12-0521-367F4E721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 flipH="1" flipV="1">
            <a:off x="6007099" y="673099"/>
            <a:ext cx="177801" cy="1219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Oval 5">
            <a:extLst>
              <a:ext uri="{FF2B5EF4-FFF2-40B4-BE49-F238E27FC236}">
                <a16:creationId xmlns:a16="http://schemas.microsoft.com/office/drawing/2014/main" id="{E81BD741-F30D-3EC0-3E21-FE8EDC56FE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60400" y="1853249"/>
            <a:ext cx="307937" cy="30793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B78CB1F1-43DC-84A2-DB38-42CED8A6D0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1853249"/>
            <a:ext cx="660400" cy="30793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9CCEDB7-7782-5D8A-FC68-FF822CFE46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07420" y="1130299"/>
            <a:ext cx="8510403" cy="1142367"/>
          </a:xfrm>
        </p:spPr>
        <p:txBody>
          <a:bodyPr lIns="0" tIns="0" rIns="0" bIns="0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E3235B6E-0BC4-E35C-A63D-8431B00F0646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107422" y="2714114"/>
            <a:ext cx="3286779" cy="3144803"/>
          </a:xfrm>
          <a:custGeom>
            <a:avLst/>
            <a:gdLst>
              <a:gd name="connsiteX0" fmla="*/ 0 w 3286779"/>
              <a:gd name="connsiteY0" fmla="*/ 0 h 3144803"/>
              <a:gd name="connsiteX1" fmla="*/ 3286779 w 3286779"/>
              <a:gd name="connsiteY1" fmla="*/ 0 h 3144803"/>
              <a:gd name="connsiteX2" fmla="*/ 3286779 w 3286779"/>
              <a:gd name="connsiteY2" fmla="*/ 3144803 h 3144803"/>
              <a:gd name="connsiteX3" fmla="*/ 0 w 3286779"/>
              <a:gd name="connsiteY3" fmla="*/ 3144803 h 31448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86779" h="3144803">
                <a:moveTo>
                  <a:pt x="0" y="0"/>
                </a:moveTo>
                <a:lnTo>
                  <a:pt x="3286779" y="0"/>
                </a:lnTo>
                <a:lnTo>
                  <a:pt x="3286779" y="3144803"/>
                </a:lnTo>
                <a:lnTo>
                  <a:pt x="0" y="314480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cxnSp>
        <p:nvCxnSpPr>
          <p:cNvPr id="19" name="Straight Connector 3">
            <a:extLst>
              <a:ext uri="{FF2B5EF4-FFF2-40B4-BE49-F238E27FC236}">
                <a16:creationId xmlns:a16="http://schemas.microsoft.com/office/drawing/2014/main" id="{917DECF4-2610-D056-1F1B-0A01B2308F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802105" y="3192992"/>
            <a:ext cx="2970895" cy="17999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4">
            <a:extLst>
              <a:ext uri="{FF2B5EF4-FFF2-40B4-BE49-F238E27FC236}">
                <a16:creationId xmlns:a16="http://schemas.microsoft.com/office/drawing/2014/main" id="{2C28AB49-3DB1-E52D-1AB4-B1709BC0A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802105" y="3192992"/>
            <a:ext cx="239117" cy="0"/>
          </a:xfrm>
          <a:prstGeom prst="line">
            <a:avLst/>
          </a:prstGeom>
          <a:ln w="317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40FAA266-7A2C-303C-37A9-D9096061EB68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4802106" y="2782957"/>
            <a:ext cx="2970894" cy="320850"/>
          </a:xfrm>
        </p:spPr>
        <p:txBody>
          <a:bodyPr lIns="0" tIns="0" rIns="0" bIns="0" anchor="b">
            <a:noAutofit/>
          </a:bodyPr>
          <a:lstStyle>
            <a:lvl1pPr marL="0" indent="0">
              <a:lnSpc>
                <a:spcPct val="90000"/>
              </a:lnSpc>
              <a:buNone/>
              <a:defRPr sz="1600" b="1" cap="none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30CEB8D7-8819-9032-A32B-1E36953A03F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02105" y="3300177"/>
            <a:ext cx="2970895" cy="918497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>
                <a:latin typeface="+mn-lt"/>
              </a:defRPr>
            </a:lvl1pPr>
            <a:lvl2pPr marL="457200" indent="0">
              <a:buNone/>
              <a:defRPr sz="1400">
                <a:latin typeface="+mn-lt"/>
              </a:defRPr>
            </a:lvl2pPr>
            <a:lvl3pPr marL="914400" indent="0">
              <a:buNone/>
              <a:defRPr sz="1400">
                <a:latin typeface="+mn-lt"/>
              </a:defRPr>
            </a:lvl3pPr>
            <a:lvl4pPr marL="1371600" indent="0">
              <a:buNone/>
              <a:defRPr sz="1400">
                <a:latin typeface="+mn-lt"/>
              </a:defRPr>
            </a:lvl4pPr>
            <a:lvl5pPr marL="1828800" indent="0">
              <a:buNone/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add item title</a:t>
            </a:r>
          </a:p>
        </p:txBody>
      </p:sp>
      <p:cxnSp>
        <p:nvCxnSpPr>
          <p:cNvPr id="23" name="Straight Connector 3">
            <a:extLst>
              <a:ext uri="{FF2B5EF4-FFF2-40B4-BE49-F238E27FC236}">
                <a16:creationId xmlns:a16="http://schemas.microsoft.com/office/drawing/2014/main" id="{A273CF89-AB4A-0304-626F-BFDCFC1E20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802105" y="5056594"/>
            <a:ext cx="2970895" cy="17999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4">
            <a:extLst>
              <a:ext uri="{FF2B5EF4-FFF2-40B4-BE49-F238E27FC236}">
                <a16:creationId xmlns:a16="http://schemas.microsoft.com/office/drawing/2014/main" id="{5A619983-7048-CFFA-2B3F-E567DA8E3A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802105" y="5056594"/>
            <a:ext cx="239117" cy="0"/>
          </a:xfrm>
          <a:prstGeom prst="line">
            <a:avLst/>
          </a:prstGeom>
          <a:ln w="317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60DD2985-D841-921A-2CA5-FA93C316ACBF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4802106" y="4646559"/>
            <a:ext cx="2970894" cy="320850"/>
          </a:xfrm>
        </p:spPr>
        <p:txBody>
          <a:bodyPr lIns="0" tIns="0" rIns="0" bIns="0" anchor="b">
            <a:noAutofit/>
          </a:bodyPr>
          <a:lstStyle>
            <a:lvl1pPr marL="0" indent="0">
              <a:lnSpc>
                <a:spcPct val="90000"/>
              </a:lnSpc>
              <a:buNone/>
              <a:defRPr sz="1600" b="1" cap="none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A1B32814-1E10-4360-C81E-F89CCF85700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02105" y="5163779"/>
            <a:ext cx="2970895" cy="918497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>
                <a:latin typeface="+mn-lt"/>
              </a:defRPr>
            </a:lvl1pPr>
            <a:lvl2pPr marL="457200" indent="0">
              <a:buNone/>
              <a:defRPr sz="1400">
                <a:latin typeface="+mn-lt"/>
              </a:defRPr>
            </a:lvl2pPr>
            <a:lvl3pPr marL="914400" indent="0">
              <a:buNone/>
              <a:defRPr sz="1400">
                <a:latin typeface="+mn-lt"/>
              </a:defRPr>
            </a:lvl3pPr>
            <a:lvl4pPr marL="1371600" indent="0">
              <a:buNone/>
              <a:defRPr sz="1400">
                <a:latin typeface="+mn-lt"/>
              </a:defRPr>
            </a:lvl4pPr>
            <a:lvl5pPr marL="1828800" indent="0">
              <a:buNone/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add item title</a:t>
            </a:r>
          </a:p>
        </p:txBody>
      </p:sp>
      <p:cxnSp>
        <p:nvCxnSpPr>
          <p:cNvPr id="44" name="Straight Connector 3">
            <a:extLst>
              <a:ext uri="{FF2B5EF4-FFF2-40B4-BE49-F238E27FC236}">
                <a16:creationId xmlns:a16="http://schemas.microsoft.com/office/drawing/2014/main" id="{E3DDDE90-D898-8159-4120-69CD5B6719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548005" y="3192992"/>
            <a:ext cx="2970895" cy="17999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">
            <a:extLst>
              <a:ext uri="{FF2B5EF4-FFF2-40B4-BE49-F238E27FC236}">
                <a16:creationId xmlns:a16="http://schemas.microsoft.com/office/drawing/2014/main" id="{911865EF-2FFC-ABE3-A83C-6F770125D1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548005" y="3192992"/>
            <a:ext cx="239117" cy="0"/>
          </a:xfrm>
          <a:prstGeom prst="line">
            <a:avLst/>
          </a:prstGeom>
          <a:ln w="317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6F566BA2-1186-85A4-6ED7-A0446CC42128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548006" y="2782957"/>
            <a:ext cx="2970894" cy="320850"/>
          </a:xfrm>
        </p:spPr>
        <p:txBody>
          <a:bodyPr lIns="0" tIns="0" rIns="0" bIns="0" anchor="b">
            <a:noAutofit/>
          </a:bodyPr>
          <a:lstStyle>
            <a:lvl1pPr marL="0" indent="0">
              <a:lnSpc>
                <a:spcPct val="90000"/>
              </a:lnSpc>
              <a:buNone/>
              <a:defRPr sz="1600" b="1" cap="none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802D8DCD-6AEF-BCCC-41E1-218BC4F8CBC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548005" y="3300177"/>
            <a:ext cx="2970895" cy="918497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>
                <a:latin typeface="+mn-lt"/>
              </a:defRPr>
            </a:lvl1pPr>
            <a:lvl2pPr marL="457200" indent="0">
              <a:buNone/>
              <a:defRPr sz="1400">
                <a:latin typeface="+mn-lt"/>
              </a:defRPr>
            </a:lvl2pPr>
            <a:lvl3pPr marL="914400" indent="0">
              <a:buNone/>
              <a:defRPr sz="1400">
                <a:latin typeface="+mn-lt"/>
              </a:defRPr>
            </a:lvl3pPr>
            <a:lvl4pPr marL="1371600" indent="0">
              <a:buNone/>
              <a:defRPr sz="1400">
                <a:latin typeface="+mn-lt"/>
              </a:defRPr>
            </a:lvl4pPr>
            <a:lvl5pPr marL="1828800" indent="0">
              <a:buNone/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add item title</a:t>
            </a:r>
          </a:p>
        </p:txBody>
      </p:sp>
      <p:cxnSp>
        <p:nvCxnSpPr>
          <p:cNvPr id="48" name="Straight Connector 3">
            <a:extLst>
              <a:ext uri="{FF2B5EF4-FFF2-40B4-BE49-F238E27FC236}">
                <a16:creationId xmlns:a16="http://schemas.microsoft.com/office/drawing/2014/main" id="{6EF6E5FB-696E-E4DA-376C-C6E5862265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548005" y="5056594"/>
            <a:ext cx="2970895" cy="17999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">
            <a:extLst>
              <a:ext uri="{FF2B5EF4-FFF2-40B4-BE49-F238E27FC236}">
                <a16:creationId xmlns:a16="http://schemas.microsoft.com/office/drawing/2014/main" id="{45179F2C-623F-1831-DD39-ED9E7ED593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548005" y="5056594"/>
            <a:ext cx="239117" cy="0"/>
          </a:xfrm>
          <a:prstGeom prst="line">
            <a:avLst/>
          </a:prstGeom>
          <a:ln w="317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 Placeholder 2">
            <a:extLst>
              <a:ext uri="{FF2B5EF4-FFF2-40B4-BE49-F238E27FC236}">
                <a16:creationId xmlns:a16="http://schemas.microsoft.com/office/drawing/2014/main" id="{A0830792-F096-74D1-6CB2-FE2D1864B418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8548006" y="4646559"/>
            <a:ext cx="2970894" cy="320850"/>
          </a:xfrm>
        </p:spPr>
        <p:txBody>
          <a:bodyPr lIns="0" tIns="0" rIns="0" bIns="0" anchor="b">
            <a:noAutofit/>
          </a:bodyPr>
          <a:lstStyle>
            <a:lvl1pPr marL="0" indent="0">
              <a:lnSpc>
                <a:spcPct val="90000"/>
              </a:lnSpc>
              <a:buNone/>
              <a:defRPr sz="1600" b="1" cap="none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1" name="Text Placeholder 10">
            <a:extLst>
              <a:ext uri="{FF2B5EF4-FFF2-40B4-BE49-F238E27FC236}">
                <a16:creationId xmlns:a16="http://schemas.microsoft.com/office/drawing/2014/main" id="{29642387-6B33-1DBB-00B8-EDF68B532CA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48005" y="5163779"/>
            <a:ext cx="2970895" cy="918497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>
                <a:latin typeface="+mn-lt"/>
              </a:defRPr>
            </a:lvl1pPr>
            <a:lvl2pPr marL="457200" indent="0">
              <a:buNone/>
              <a:defRPr sz="1400">
                <a:latin typeface="+mn-lt"/>
              </a:defRPr>
            </a:lvl2pPr>
            <a:lvl3pPr marL="914400" indent="0">
              <a:buNone/>
              <a:defRPr sz="1400">
                <a:latin typeface="+mn-lt"/>
              </a:defRPr>
            </a:lvl3pPr>
            <a:lvl4pPr marL="1371600" indent="0">
              <a:buNone/>
              <a:defRPr sz="1400">
                <a:latin typeface="+mn-lt"/>
              </a:defRPr>
            </a:lvl4pPr>
            <a:lvl5pPr marL="1828800" indent="0">
              <a:buNone/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add item title</a:t>
            </a:r>
          </a:p>
        </p:txBody>
      </p:sp>
      <p:sp>
        <p:nvSpPr>
          <p:cNvPr id="12" name="Date Placeholder 2">
            <a:extLst>
              <a:ext uri="{FF2B5EF4-FFF2-40B4-BE49-F238E27FC236}">
                <a16:creationId xmlns:a16="http://schemas.microsoft.com/office/drawing/2014/main" id="{60D48F82-45FC-A36B-0146-5E8D370B7C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7225" y="6400800"/>
            <a:ext cx="2743200" cy="2667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 altLang="zh-CN" dirty="0"/>
              <a:t>03/10/2025</a:t>
            </a:r>
            <a:fld id="{8A60B404-9532-4DA8-8A40-EC339A5BE635}" type="datetime1">
              <a:rPr lang="en-US" smtClean="0"/>
              <a:pPr/>
              <a:t>6/22/2025</a:t>
            </a:fld>
            <a:endParaRPr lang="en-US"/>
          </a:p>
        </p:txBody>
      </p:sp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0ACEA3CE-FEF8-2294-2081-7C50B08B5E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0475" y="6400800"/>
            <a:ext cx="3657600" cy="2667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C5CEDF45-2CB7-35F2-5138-54DBA2ADD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58125" y="6400800"/>
            <a:ext cx="3657600" cy="2667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622761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5-item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9">
            <a:extLst>
              <a:ext uri="{FF2B5EF4-FFF2-40B4-BE49-F238E27FC236}">
                <a16:creationId xmlns:a16="http://schemas.microsoft.com/office/drawing/2014/main" id="{311682DF-43EC-0F07-A7C5-BBE34873ED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910514" y="4576513"/>
            <a:ext cx="2281486" cy="228148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: Shape 4">
            <a:extLst>
              <a:ext uri="{FF2B5EF4-FFF2-40B4-BE49-F238E27FC236}">
                <a16:creationId xmlns:a16="http://schemas.microsoft.com/office/drawing/2014/main" id="{B119537C-2409-953B-BDE2-AB2521C105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7617238" y="4569982"/>
            <a:ext cx="2281484" cy="2294546"/>
          </a:xfrm>
          <a:custGeom>
            <a:avLst/>
            <a:gdLst>
              <a:gd name="connsiteX0" fmla="*/ 0 w 1973001"/>
              <a:gd name="connsiteY0" fmla="*/ 0 h 1973001"/>
              <a:gd name="connsiteX1" fmla="*/ 1973001 w 1973001"/>
              <a:gd name="connsiteY1" fmla="*/ 0 h 1973001"/>
              <a:gd name="connsiteX2" fmla="*/ 1973001 w 1973001"/>
              <a:gd name="connsiteY2" fmla="*/ 1973001 h 1973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73001" h="1973001">
                <a:moveTo>
                  <a:pt x="0" y="0"/>
                </a:moveTo>
                <a:lnTo>
                  <a:pt x="1973001" y="0"/>
                </a:lnTo>
                <a:lnTo>
                  <a:pt x="1973001" y="197300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Rectangle 11">
            <a:extLst>
              <a:ext uri="{FF2B5EF4-FFF2-40B4-BE49-F238E27FC236}">
                <a16:creationId xmlns:a16="http://schemas.microsoft.com/office/drawing/2014/main" id="{2C9829E9-8D63-ED15-7AEF-A81415DAB9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 flipH="1" flipV="1">
            <a:off x="6007099" y="-6007099"/>
            <a:ext cx="177801" cy="1219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Oval 5">
            <a:extLst>
              <a:ext uri="{FF2B5EF4-FFF2-40B4-BE49-F238E27FC236}">
                <a16:creationId xmlns:a16="http://schemas.microsoft.com/office/drawing/2014/main" id="{DEC63B33-D13D-FB4A-B537-E8E2BF41C9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60400" y="1853249"/>
            <a:ext cx="307937" cy="30793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Rectangle 7">
            <a:extLst>
              <a:ext uri="{FF2B5EF4-FFF2-40B4-BE49-F238E27FC236}">
                <a16:creationId xmlns:a16="http://schemas.microsoft.com/office/drawing/2014/main" id="{1675F45C-B671-B1FE-B78E-D2B5C3F52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1853249"/>
            <a:ext cx="660400" cy="30793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9CCEDB7-7782-5D8A-FC68-FF822CFE46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07420" y="1130299"/>
            <a:ext cx="8510403" cy="1142367"/>
          </a:xfrm>
        </p:spPr>
        <p:txBody>
          <a:bodyPr lIns="0" tIns="0" rIns="0" bIns="0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27" name="Straight Connector 3">
            <a:extLst>
              <a:ext uri="{FF2B5EF4-FFF2-40B4-BE49-F238E27FC236}">
                <a16:creationId xmlns:a16="http://schemas.microsoft.com/office/drawing/2014/main" id="{5B0A7F60-BB82-1523-6016-4DF3F9BC8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07420" y="3192992"/>
            <a:ext cx="2970895" cy="17999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4">
            <a:extLst>
              <a:ext uri="{FF2B5EF4-FFF2-40B4-BE49-F238E27FC236}">
                <a16:creationId xmlns:a16="http://schemas.microsoft.com/office/drawing/2014/main" id="{5A38B25D-1A75-AA11-EC1B-2E9B368340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07420" y="3192992"/>
            <a:ext cx="239117" cy="0"/>
          </a:xfrm>
          <a:prstGeom prst="line">
            <a:avLst/>
          </a:prstGeom>
          <a:ln w="317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4642B5E4-0B50-2725-EDDE-D1EE88D5660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107421" y="2782957"/>
            <a:ext cx="2970894" cy="320850"/>
          </a:xfrm>
        </p:spPr>
        <p:txBody>
          <a:bodyPr lIns="0" tIns="0" rIns="0" bIns="0" anchor="b">
            <a:noAutofit/>
          </a:bodyPr>
          <a:lstStyle>
            <a:lvl1pPr marL="0" indent="0">
              <a:lnSpc>
                <a:spcPct val="90000"/>
              </a:lnSpc>
              <a:buNone/>
              <a:defRPr sz="1600" b="1" cap="none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980C401A-242B-5E39-BC68-857C9037DF2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7420" y="3300177"/>
            <a:ext cx="2970895" cy="918497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>
                <a:latin typeface="+mn-lt"/>
              </a:defRPr>
            </a:lvl1pPr>
            <a:lvl2pPr marL="457200" indent="0">
              <a:buNone/>
              <a:defRPr sz="1400">
                <a:latin typeface="+mn-lt"/>
              </a:defRPr>
            </a:lvl2pPr>
            <a:lvl3pPr marL="914400" indent="0">
              <a:buNone/>
              <a:defRPr sz="1400">
                <a:latin typeface="+mn-lt"/>
              </a:defRPr>
            </a:lvl3pPr>
            <a:lvl4pPr marL="1371600" indent="0">
              <a:buNone/>
              <a:defRPr sz="1400">
                <a:latin typeface="+mn-lt"/>
              </a:defRPr>
            </a:lvl4pPr>
            <a:lvl5pPr marL="1828800" indent="0">
              <a:buNone/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add item title</a:t>
            </a:r>
          </a:p>
        </p:txBody>
      </p:sp>
      <p:cxnSp>
        <p:nvCxnSpPr>
          <p:cNvPr id="5" name="Straight Connector 3">
            <a:extLst>
              <a:ext uri="{FF2B5EF4-FFF2-40B4-BE49-F238E27FC236}">
                <a16:creationId xmlns:a16="http://schemas.microsoft.com/office/drawing/2014/main" id="{18953D7A-BF5D-1E06-0B40-6C6C99CA6C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802105" y="3192992"/>
            <a:ext cx="2970895" cy="17999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4">
            <a:extLst>
              <a:ext uri="{FF2B5EF4-FFF2-40B4-BE49-F238E27FC236}">
                <a16:creationId xmlns:a16="http://schemas.microsoft.com/office/drawing/2014/main" id="{B5C700DF-62E4-E111-6F97-6A25629A20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802105" y="3192992"/>
            <a:ext cx="239117" cy="0"/>
          </a:xfrm>
          <a:prstGeom prst="line">
            <a:avLst/>
          </a:prstGeom>
          <a:ln w="317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5733C667-C70E-68FC-D4E2-53C774281FE2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4802106" y="2782957"/>
            <a:ext cx="2970894" cy="320850"/>
          </a:xfrm>
        </p:spPr>
        <p:txBody>
          <a:bodyPr lIns="0" tIns="0" rIns="0" bIns="0" anchor="b">
            <a:noAutofit/>
          </a:bodyPr>
          <a:lstStyle>
            <a:lvl1pPr marL="0" indent="0">
              <a:lnSpc>
                <a:spcPct val="90000"/>
              </a:lnSpc>
              <a:buNone/>
              <a:defRPr sz="1600" b="1" cap="none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9966CDD4-764A-2B92-8BDB-D68F8B398B8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02105" y="3300177"/>
            <a:ext cx="2970895" cy="918497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>
                <a:latin typeface="+mn-lt"/>
              </a:defRPr>
            </a:lvl1pPr>
            <a:lvl2pPr marL="457200" indent="0">
              <a:buNone/>
              <a:defRPr sz="1400">
                <a:latin typeface="+mn-lt"/>
              </a:defRPr>
            </a:lvl2pPr>
            <a:lvl3pPr marL="914400" indent="0">
              <a:buNone/>
              <a:defRPr sz="1400">
                <a:latin typeface="+mn-lt"/>
              </a:defRPr>
            </a:lvl3pPr>
            <a:lvl4pPr marL="1371600" indent="0">
              <a:buNone/>
              <a:defRPr sz="1400">
                <a:latin typeface="+mn-lt"/>
              </a:defRPr>
            </a:lvl4pPr>
            <a:lvl5pPr marL="1828800" indent="0">
              <a:buNone/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add item title</a:t>
            </a:r>
          </a:p>
        </p:txBody>
      </p:sp>
      <p:cxnSp>
        <p:nvCxnSpPr>
          <p:cNvPr id="19" name="Straight Connector 3">
            <a:extLst>
              <a:ext uri="{FF2B5EF4-FFF2-40B4-BE49-F238E27FC236}">
                <a16:creationId xmlns:a16="http://schemas.microsoft.com/office/drawing/2014/main" id="{71FAFBF0-0542-A120-2960-1DA55B5155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548005" y="3192992"/>
            <a:ext cx="2970895" cy="17999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4">
            <a:extLst>
              <a:ext uri="{FF2B5EF4-FFF2-40B4-BE49-F238E27FC236}">
                <a16:creationId xmlns:a16="http://schemas.microsoft.com/office/drawing/2014/main" id="{B9F19829-BFF7-0CE8-D758-D75C4AF3B9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548005" y="3192992"/>
            <a:ext cx="239117" cy="0"/>
          </a:xfrm>
          <a:prstGeom prst="line">
            <a:avLst/>
          </a:prstGeom>
          <a:ln w="317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89BEA94E-612C-BF3C-77F0-88A31565B162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548006" y="2782957"/>
            <a:ext cx="2970894" cy="320850"/>
          </a:xfrm>
        </p:spPr>
        <p:txBody>
          <a:bodyPr lIns="0" tIns="0" rIns="0" bIns="0" anchor="b">
            <a:noAutofit/>
          </a:bodyPr>
          <a:lstStyle>
            <a:lvl1pPr marL="0" indent="0">
              <a:lnSpc>
                <a:spcPct val="90000"/>
              </a:lnSpc>
              <a:buNone/>
              <a:defRPr sz="1600" b="1" cap="none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22B4BED3-847C-3754-D9D8-AD3FC960BC0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548005" y="3300177"/>
            <a:ext cx="2970895" cy="918497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>
                <a:latin typeface="+mn-lt"/>
              </a:defRPr>
            </a:lvl1pPr>
            <a:lvl2pPr marL="457200" indent="0">
              <a:buNone/>
              <a:defRPr sz="1400">
                <a:latin typeface="+mn-lt"/>
              </a:defRPr>
            </a:lvl2pPr>
            <a:lvl3pPr marL="914400" indent="0">
              <a:buNone/>
              <a:defRPr sz="1400">
                <a:latin typeface="+mn-lt"/>
              </a:defRPr>
            </a:lvl3pPr>
            <a:lvl4pPr marL="1371600" indent="0">
              <a:buNone/>
              <a:defRPr sz="1400">
                <a:latin typeface="+mn-lt"/>
              </a:defRPr>
            </a:lvl4pPr>
            <a:lvl5pPr marL="1828800" indent="0">
              <a:buNone/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add item title</a:t>
            </a:r>
          </a:p>
        </p:txBody>
      </p:sp>
      <p:cxnSp>
        <p:nvCxnSpPr>
          <p:cNvPr id="31" name="Straight Connector 3">
            <a:extLst>
              <a:ext uri="{FF2B5EF4-FFF2-40B4-BE49-F238E27FC236}">
                <a16:creationId xmlns:a16="http://schemas.microsoft.com/office/drawing/2014/main" id="{0E7ABFBF-7319-2463-5753-0C61371AFE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07420" y="5056594"/>
            <a:ext cx="2970895" cy="17999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4">
            <a:extLst>
              <a:ext uri="{FF2B5EF4-FFF2-40B4-BE49-F238E27FC236}">
                <a16:creationId xmlns:a16="http://schemas.microsoft.com/office/drawing/2014/main" id="{D7158F56-5CD8-DF28-9ADF-24526A8653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07420" y="5056594"/>
            <a:ext cx="239117" cy="0"/>
          </a:xfrm>
          <a:prstGeom prst="line">
            <a:avLst/>
          </a:prstGeom>
          <a:ln w="317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B6AE9EDE-852E-94EA-FA9B-12CF69E7964B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1107421" y="4646559"/>
            <a:ext cx="2970894" cy="320850"/>
          </a:xfrm>
        </p:spPr>
        <p:txBody>
          <a:bodyPr lIns="0" tIns="0" rIns="0" bIns="0" anchor="b">
            <a:noAutofit/>
          </a:bodyPr>
          <a:lstStyle>
            <a:lvl1pPr marL="0" indent="0">
              <a:lnSpc>
                <a:spcPct val="90000"/>
              </a:lnSpc>
              <a:buNone/>
              <a:defRPr sz="1600" b="1" cap="none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0">
            <a:extLst>
              <a:ext uri="{FF2B5EF4-FFF2-40B4-BE49-F238E27FC236}">
                <a16:creationId xmlns:a16="http://schemas.microsoft.com/office/drawing/2014/main" id="{ADCB3C5B-24BB-7C80-0DA9-35FFCEEF0AE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07420" y="5163779"/>
            <a:ext cx="2970895" cy="918497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>
                <a:latin typeface="+mn-lt"/>
              </a:defRPr>
            </a:lvl1pPr>
            <a:lvl2pPr marL="457200" indent="0">
              <a:buNone/>
              <a:defRPr sz="1400">
                <a:latin typeface="+mn-lt"/>
              </a:defRPr>
            </a:lvl2pPr>
            <a:lvl3pPr marL="914400" indent="0">
              <a:buNone/>
              <a:defRPr sz="1400">
                <a:latin typeface="+mn-lt"/>
              </a:defRPr>
            </a:lvl3pPr>
            <a:lvl4pPr marL="1371600" indent="0">
              <a:buNone/>
              <a:defRPr sz="1400">
                <a:latin typeface="+mn-lt"/>
              </a:defRPr>
            </a:lvl4pPr>
            <a:lvl5pPr marL="1828800" indent="0">
              <a:buNone/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add item title</a:t>
            </a:r>
          </a:p>
        </p:txBody>
      </p:sp>
      <p:cxnSp>
        <p:nvCxnSpPr>
          <p:cNvPr id="9" name="Straight Connector 3">
            <a:extLst>
              <a:ext uri="{FF2B5EF4-FFF2-40B4-BE49-F238E27FC236}">
                <a16:creationId xmlns:a16="http://schemas.microsoft.com/office/drawing/2014/main" id="{4E3A12E4-9002-7558-ED02-4F510DA9C8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802105" y="5056594"/>
            <a:ext cx="2970895" cy="17999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4">
            <a:extLst>
              <a:ext uri="{FF2B5EF4-FFF2-40B4-BE49-F238E27FC236}">
                <a16:creationId xmlns:a16="http://schemas.microsoft.com/office/drawing/2014/main" id="{134F7B0C-B157-5B9C-AB6F-3C0383644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802105" y="5056594"/>
            <a:ext cx="239117" cy="0"/>
          </a:xfrm>
          <a:prstGeom prst="line">
            <a:avLst/>
          </a:prstGeom>
          <a:ln w="317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21B4FC6E-B4F0-50B5-5D3C-EAD01FD41E33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4802106" y="4646559"/>
            <a:ext cx="2970894" cy="320850"/>
          </a:xfrm>
        </p:spPr>
        <p:txBody>
          <a:bodyPr lIns="0" tIns="0" rIns="0" bIns="0" anchor="b">
            <a:noAutofit/>
          </a:bodyPr>
          <a:lstStyle>
            <a:lvl1pPr marL="0" indent="0">
              <a:lnSpc>
                <a:spcPct val="90000"/>
              </a:lnSpc>
              <a:buNone/>
              <a:defRPr sz="1600" b="1" cap="none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2E12CB3F-C82F-19E0-434B-60E17BD2D76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02105" y="5163779"/>
            <a:ext cx="2970895" cy="918497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>
                <a:latin typeface="+mn-lt"/>
              </a:defRPr>
            </a:lvl1pPr>
            <a:lvl2pPr marL="457200" indent="0">
              <a:buNone/>
              <a:defRPr sz="1400">
                <a:latin typeface="+mn-lt"/>
              </a:defRPr>
            </a:lvl2pPr>
            <a:lvl3pPr marL="914400" indent="0">
              <a:buNone/>
              <a:defRPr sz="1400">
                <a:latin typeface="+mn-lt"/>
              </a:defRPr>
            </a:lvl3pPr>
            <a:lvl4pPr marL="1371600" indent="0">
              <a:buNone/>
              <a:defRPr sz="1400">
                <a:latin typeface="+mn-lt"/>
              </a:defRPr>
            </a:lvl4pPr>
            <a:lvl5pPr marL="1828800" indent="0">
              <a:buNone/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add item title</a:t>
            </a:r>
          </a:p>
        </p:txBody>
      </p:sp>
      <p:sp>
        <p:nvSpPr>
          <p:cNvPr id="12" name="Date Placeholder 2">
            <a:extLst>
              <a:ext uri="{FF2B5EF4-FFF2-40B4-BE49-F238E27FC236}">
                <a16:creationId xmlns:a16="http://schemas.microsoft.com/office/drawing/2014/main" id="{60D48F82-45FC-A36B-0146-5E8D370B7C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7225" y="6400800"/>
            <a:ext cx="2743200" cy="2667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 altLang="zh-CN" dirty="0"/>
              <a:t>03/10/2025</a:t>
            </a:r>
            <a:fld id="{8A60B404-9532-4DA8-8A40-EC339A5BE635}" type="datetime1">
              <a:rPr lang="en-US" smtClean="0"/>
              <a:pPr/>
              <a:t>6/22/2025</a:t>
            </a:fld>
            <a:endParaRPr lang="en-US"/>
          </a:p>
        </p:txBody>
      </p:sp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0ACEA3CE-FEF8-2294-2081-7C50B08B5E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0475" y="6400800"/>
            <a:ext cx="3657600" cy="2667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C5CEDF45-2CB7-35F2-5138-54DBA2ADD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58125" y="6400800"/>
            <a:ext cx="3657600" cy="2667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075517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7225" y="6400800"/>
            <a:ext cx="2743200" cy="266700"/>
          </a:xfrm>
        </p:spPr>
        <p:txBody>
          <a:bodyPr/>
          <a:lstStyle/>
          <a:p>
            <a:r>
              <a:rPr lang="en-US" altLang="zh-CN" dirty="0"/>
              <a:t>03/10/2025</a:t>
            </a:r>
            <a:fld id="{87CFF128-BAC7-4E0D-8F77-28A571D93B6F}" type="datetime1">
              <a:rPr lang="en-US" smtClean="0"/>
              <a:t>6/22/2025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0475" y="6400800"/>
            <a:ext cx="3657600" cy="266700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58125" y="6400800"/>
            <a:ext cx="3657600" cy="266700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48006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val 10">
            <a:extLst>
              <a:ext uri="{FF2B5EF4-FFF2-40B4-BE49-F238E27FC236}">
                <a16:creationId xmlns:a16="http://schemas.microsoft.com/office/drawing/2014/main" id="{D607E11C-4CFD-0917-7CE5-5FD047FF47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44000" y="6026081"/>
            <a:ext cx="654518" cy="65451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9039689-5195-17C0-4FE6-F7675B1A3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89482" y="6026080"/>
            <a:ext cx="654518" cy="65451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4000" y="831919"/>
            <a:ext cx="3595634" cy="1757505"/>
          </a:xfrm>
        </p:spPr>
        <p:txBody>
          <a:bodyPr lIns="0" tIns="0" rIns="0" bIns="0" anchor="t">
            <a:no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44000" y="2724912"/>
            <a:ext cx="3595634" cy="3301168"/>
          </a:xfrm>
        </p:spPr>
        <p:txBody>
          <a:bodyPr lIns="0" tIns="0" rIns="0" bIns="0" anchor="t"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907742" y="831919"/>
            <a:ext cx="6440258" cy="5194161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65213A67-B154-5478-844F-57C8F6A8D8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7225" y="168401"/>
            <a:ext cx="2743200" cy="2667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03/10/2025</a:t>
            </a:r>
            <a:fld id="{4D63035D-22A0-4334-A9AE-2457016C8B47}" type="datetime1">
              <a:rPr lang="en-US" smtClean="0"/>
              <a:pPr/>
              <a:t>6/22/2025</a:t>
            </a:fld>
            <a:endParaRPr lang="en-US"/>
          </a:p>
        </p:txBody>
      </p:sp>
      <p:sp>
        <p:nvSpPr>
          <p:cNvPr id="13" name="Footer Placeholder 5">
            <a:extLst>
              <a:ext uri="{FF2B5EF4-FFF2-40B4-BE49-F238E27FC236}">
                <a16:creationId xmlns:a16="http://schemas.microsoft.com/office/drawing/2014/main" id="{EBCD9679-8789-3C46-2C01-1A70F83BD9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0475" y="6400800"/>
            <a:ext cx="3657600" cy="266700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2D71F9D7-53CC-2688-5FE1-813728ECF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58125" y="6400800"/>
            <a:ext cx="3657600" cy="266700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DDAAFA8-C82C-ACA2-4E69-EB7E3BD0DC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1348000" y="177400"/>
            <a:ext cx="654518" cy="65451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2A204AA-E1F0-B3EE-A344-C3874ECEA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0693482" y="177401"/>
            <a:ext cx="654518" cy="65451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084615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val 10">
            <a:extLst>
              <a:ext uri="{FF2B5EF4-FFF2-40B4-BE49-F238E27FC236}">
                <a16:creationId xmlns:a16="http://schemas.microsoft.com/office/drawing/2014/main" id="{D0068B2F-8642-20C6-2DC8-D05334DB3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44000" y="6026081"/>
            <a:ext cx="654518" cy="65451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D08106B-58A5-8614-7D42-8ACA85436A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89482" y="6026080"/>
            <a:ext cx="654518" cy="65451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4000" y="831919"/>
            <a:ext cx="3595634" cy="2212313"/>
          </a:xfrm>
        </p:spPr>
        <p:txBody>
          <a:bodyPr lIns="0" tIns="0" rIns="0" bIns="0" anchor="t">
            <a:no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49024" y="3260034"/>
            <a:ext cx="3585586" cy="2766045"/>
          </a:xfrm>
        </p:spPr>
        <p:txBody>
          <a:bodyPr lIns="0" tIns="0" rIns="0" bIns="0" anchor="b"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063319" y="831919"/>
            <a:ext cx="6284681" cy="5194161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B7CA2E7D-147E-2BB9-7A9B-568E367697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7225" y="168401"/>
            <a:ext cx="2743200" cy="2667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03/10/2025</a:t>
            </a:r>
            <a:fld id="{4D63035D-22A0-4334-A9AE-2457016C8B47}" type="datetime1">
              <a:rPr lang="en-US" smtClean="0"/>
              <a:pPr/>
              <a:t>6/22/2025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0475" y="6400800"/>
            <a:ext cx="3657600" cy="266700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58125" y="6400800"/>
            <a:ext cx="3657600" cy="266700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74D5EF1-8756-9CD5-58BC-20BC31467C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1348000" y="177400"/>
            <a:ext cx="654518" cy="65451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09B8D7D-2466-9642-26D7-DFF380C458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0693482" y="177401"/>
            <a:ext cx="654518" cy="65451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162095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sion 2"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175" y="831919"/>
            <a:ext cx="7342307" cy="1791217"/>
          </a:xfrm>
        </p:spPr>
        <p:txBody>
          <a:bodyPr lIns="0" tIns="0" rIns="0" bIns="0" anchor="b">
            <a:no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7E1FCC9-2D1D-9C6B-8C9A-E3D0A77DBEF0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60427" y="3280496"/>
            <a:ext cx="10504000" cy="27432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/>
            </a:lvl1pPr>
            <a:lvl2pPr marL="228600" indent="0">
              <a:buNone/>
              <a:defRPr sz="1200"/>
            </a:lvl2pPr>
            <a:lvl3pPr marL="457200" indent="0">
              <a:buNone/>
              <a:defRPr sz="1100"/>
            </a:lvl3pPr>
            <a:lvl4pPr marL="685800" indent="0">
              <a:buNone/>
              <a:defRPr sz="1050"/>
            </a:lvl4pPr>
            <a:lvl5pPr marL="9144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7225" y="6400800"/>
            <a:ext cx="2743200" cy="266700"/>
          </a:xfrm>
        </p:spPr>
        <p:txBody>
          <a:bodyPr/>
          <a:lstStyle/>
          <a:p>
            <a:r>
              <a:rPr lang="en-US" altLang="zh-CN" dirty="0"/>
              <a:t>03/10/2025</a:t>
            </a:r>
            <a:fld id="{157987AA-E4E6-4FC1-BAD8-09A952212C58}" type="datetime1">
              <a:rPr lang="en-US" smtClean="0"/>
              <a:t>6/22/2025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0475" y="6400800"/>
            <a:ext cx="3657600" cy="266700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58125" y="6400800"/>
            <a:ext cx="3657600" cy="266700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76288D7-F050-E1E7-DC78-67369A1148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533346" y="831920"/>
            <a:ext cx="831082" cy="831082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5394A36-B784-7244-4CF7-3B5208E8D7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702264" y="831920"/>
            <a:ext cx="831082" cy="83108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08176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sion 3"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2278D60-FC64-3BFB-1E09-A1791F9154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9592226" y="4576512"/>
            <a:ext cx="2281488" cy="228148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4000" y="1627318"/>
            <a:ext cx="8430767" cy="1842020"/>
          </a:xfrm>
        </p:spPr>
        <p:txBody>
          <a:bodyPr lIns="0" tIns="0" rIns="0" bIns="0" anchor="b">
            <a:no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53FFEDA-E57B-DF13-2394-A1514E15F85A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44128" y="3622674"/>
            <a:ext cx="8430639" cy="1279615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/>
            </a:lvl1pPr>
            <a:lvl2pPr marL="228600" indent="0">
              <a:buNone/>
              <a:defRPr sz="1200"/>
            </a:lvl2pPr>
            <a:lvl3pPr marL="457200" indent="0">
              <a:buNone/>
              <a:defRPr sz="1100"/>
            </a:lvl3pPr>
            <a:lvl4pPr marL="685800" indent="0">
              <a:buNone/>
              <a:defRPr sz="1050"/>
            </a:lvl4pPr>
            <a:lvl5pPr marL="914400" indent="0">
              <a:buNone/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F0CDBB60-E0E0-833E-F84B-9BEC60B79C6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7225" y="6400800"/>
            <a:ext cx="2743200" cy="266700"/>
          </a:xfrm>
        </p:spPr>
        <p:txBody>
          <a:bodyPr/>
          <a:lstStyle/>
          <a:p>
            <a:r>
              <a:rPr lang="en-US" altLang="zh-CN" dirty="0"/>
              <a:t>03/10/2025</a:t>
            </a:r>
            <a:fld id="{4D63035D-22A0-4334-A9AE-2457016C8B47}" type="datetime1">
              <a:rPr lang="en-US" smtClean="0"/>
              <a:t>6/22/2025</a:t>
            </a:fld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63CCC54A-AE1A-0789-DF90-5E087B8531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0475" y="6400800"/>
            <a:ext cx="3657600" cy="266700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2507772A-AF63-4BA6-5E0F-6C909D0E0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58125" y="6400800"/>
            <a:ext cx="3657600" cy="266700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8BF7F53-1667-65E2-E3E8-2BDFBB4300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9592226" y="2294706"/>
            <a:ext cx="2281486" cy="228148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63691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clu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1E718A0D-D1A5-F3AB-2E4B-7E5B6D164A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910514" y="4576513"/>
            <a:ext cx="2281486" cy="228148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064545F-B4D6-7EA6-DF60-737E0CDF30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5126" y="430370"/>
            <a:ext cx="4323773" cy="3990831"/>
          </a:xfrm>
        </p:spPr>
        <p:txBody>
          <a:bodyPr anchor="ctr">
            <a:noAutofit/>
          </a:bodyPr>
          <a:lstStyle>
            <a:lvl1pPr algn="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Picture Placeholder 5" descr="A man in a suit is looking at a smartphone.">
            <a:extLst>
              <a:ext uri="{FF2B5EF4-FFF2-40B4-BE49-F238E27FC236}">
                <a16:creationId xmlns:a16="http://schemas.microsoft.com/office/drawing/2014/main" id="{045934CC-3871-932C-71A1-C590767CEC1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858625" cy="6858000"/>
          </a:xfrm>
          <a:custGeom>
            <a:avLst/>
            <a:gdLst>
              <a:gd name="connsiteX0" fmla="*/ 0 w 9858625"/>
              <a:gd name="connsiteY0" fmla="*/ 0 h 6858000"/>
              <a:gd name="connsiteX1" fmla="*/ 2961362 w 9858625"/>
              <a:gd name="connsiteY1" fmla="*/ 0 h 6858000"/>
              <a:gd name="connsiteX2" fmla="*/ 8737073 w 9858625"/>
              <a:gd name="connsiteY2" fmla="*/ 5742833 h 6858000"/>
              <a:gd name="connsiteX3" fmla="*/ 7615524 w 9858625"/>
              <a:gd name="connsiteY3" fmla="*/ 6857997 h 6858000"/>
              <a:gd name="connsiteX4" fmla="*/ 9858622 w 9858625"/>
              <a:gd name="connsiteY4" fmla="*/ 6857997 h 6858000"/>
              <a:gd name="connsiteX5" fmla="*/ 9858625 w 9858625"/>
              <a:gd name="connsiteY5" fmla="*/ 6858000 h 6858000"/>
              <a:gd name="connsiteX6" fmla="*/ 0 w 9858625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858625" h="6858000">
                <a:moveTo>
                  <a:pt x="0" y="0"/>
                </a:moveTo>
                <a:lnTo>
                  <a:pt x="2961362" y="0"/>
                </a:lnTo>
                <a:lnTo>
                  <a:pt x="8737073" y="5742833"/>
                </a:lnTo>
                <a:lnTo>
                  <a:pt x="7615524" y="6857997"/>
                </a:lnTo>
                <a:lnTo>
                  <a:pt x="9858622" y="6857997"/>
                </a:lnTo>
                <a:lnTo>
                  <a:pt x="9858625" y="6858000"/>
                </a:lnTo>
                <a:lnTo>
                  <a:pt x="0" y="6858000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1502E5-2DFC-DF77-C335-F8BB163D1B02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657225" y="6400800"/>
            <a:ext cx="2743200" cy="2667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 dirty="0"/>
              <a:t>03/10/2025</a:t>
            </a:r>
            <a:fld id="{4D63035D-22A0-4334-A9AE-2457016C8B47}" type="datetime1">
              <a:rPr lang="en-US" smtClean="0"/>
              <a:pPr/>
              <a:t>6/22/2025</a:t>
            </a:fld>
            <a:endParaRPr 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84F7829B-847B-82B9-DC04-43F2A9DA3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0475" y="6400800"/>
            <a:ext cx="3657600" cy="266700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5C44EE9F-3C07-B885-75F7-2EF19AE632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58125" y="6400800"/>
            <a:ext cx="3657600" cy="266700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4">
            <a:extLst>
              <a:ext uri="{FF2B5EF4-FFF2-40B4-BE49-F238E27FC236}">
                <a16:creationId xmlns:a16="http://schemas.microsoft.com/office/drawing/2014/main" id="{8B7B7E86-F28E-485C-35D7-E051E0B872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7617238" y="4569982"/>
            <a:ext cx="2281484" cy="2294546"/>
          </a:xfrm>
          <a:custGeom>
            <a:avLst/>
            <a:gdLst>
              <a:gd name="connsiteX0" fmla="*/ 0 w 1973001"/>
              <a:gd name="connsiteY0" fmla="*/ 0 h 1973001"/>
              <a:gd name="connsiteX1" fmla="*/ 1973001 w 1973001"/>
              <a:gd name="connsiteY1" fmla="*/ 0 h 1973001"/>
              <a:gd name="connsiteX2" fmla="*/ 1973001 w 1973001"/>
              <a:gd name="connsiteY2" fmla="*/ 1973001 h 1973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73001" h="1973001">
                <a:moveTo>
                  <a:pt x="0" y="0"/>
                </a:moveTo>
                <a:lnTo>
                  <a:pt x="1973001" y="0"/>
                </a:lnTo>
                <a:lnTo>
                  <a:pt x="1973001" y="197300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56642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3">
            <a:extLst>
              <a:ext uri="{FF2B5EF4-FFF2-40B4-BE49-F238E27FC236}">
                <a16:creationId xmlns:a16="http://schemas.microsoft.com/office/drawing/2014/main" id="{57C928DF-3B7B-6F49-CF7D-FDEF5C3A95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10516" y="4588452"/>
            <a:ext cx="2281484" cy="2269548"/>
          </a:xfrm>
          <a:custGeom>
            <a:avLst/>
            <a:gdLst>
              <a:gd name="connsiteX0" fmla="*/ 0 w 1973001"/>
              <a:gd name="connsiteY0" fmla="*/ 0 h 1973001"/>
              <a:gd name="connsiteX1" fmla="*/ 1973001 w 1973001"/>
              <a:gd name="connsiteY1" fmla="*/ 0 h 1973001"/>
              <a:gd name="connsiteX2" fmla="*/ 1973001 w 1973001"/>
              <a:gd name="connsiteY2" fmla="*/ 1973001 h 1973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73001" h="1973001">
                <a:moveTo>
                  <a:pt x="0" y="0"/>
                </a:moveTo>
                <a:lnTo>
                  <a:pt x="1973001" y="0"/>
                </a:lnTo>
                <a:lnTo>
                  <a:pt x="1973001" y="197300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Title 2">
            <a:extLst>
              <a:ext uri="{FF2B5EF4-FFF2-40B4-BE49-F238E27FC236}">
                <a16:creationId xmlns:a16="http://schemas.microsoft.com/office/drawing/2014/main" id="{86E48CD5-347B-4324-FD33-02D324DDB571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667305" y="1379047"/>
            <a:ext cx="8913982" cy="2508792"/>
          </a:xfrm>
        </p:spPr>
        <p:txBody>
          <a:bodyPr lIns="0" tIns="0" rIns="0" bIns="0">
            <a:noAutofit/>
          </a:bodyPr>
          <a:lstStyle>
            <a:lvl1pPr algn="r">
              <a:lnSpc>
                <a:spcPct val="100000"/>
              </a:lnSpc>
              <a:defRPr sz="54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14" name="Subtitle 8">
            <a:extLst>
              <a:ext uri="{FF2B5EF4-FFF2-40B4-BE49-F238E27FC236}">
                <a16:creationId xmlns:a16="http://schemas.microsoft.com/office/drawing/2014/main" id="{5153DC17-0242-8E4C-6962-ED318C76B7A4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67305" y="4136267"/>
            <a:ext cx="8913982" cy="439606"/>
          </a:xfrm>
        </p:spPr>
        <p:txBody>
          <a:bodyPr lIns="0" tIns="0" rIns="0" bIns="0">
            <a:noAutofit/>
          </a:bodyPr>
          <a:lstStyle>
            <a:lvl1pPr marL="0" indent="0" algn="r">
              <a:lnSpc>
                <a:spcPct val="100000"/>
              </a:lnSpc>
              <a:buNone/>
              <a:defRPr sz="30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CN"/>
              <a:t>Click to edit Master subtitle style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9DED0A95-69FB-B981-619F-C8F0BD1FF7D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575703" y="5712286"/>
            <a:ext cx="2005584" cy="314757"/>
          </a:xfrm>
        </p:spPr>
        <p:txBody>
          <a:bodyPr>
            <a:normAutofit/>
          </a:bodyPr>
          <a:lstStyle>
            <a:lvl1pPr algn="r">
              <a:defRPr sz="1600"/>
            </a:lvl1pPr>
          </a:lstStyle>
          <a:p>
            <a:pPr lvl="0"/>
            <a:r>
              <a:rPr lang="en-US" altLang="zh-CN" sz="1600"/>
              <a:t>Presenter Name</a:t>
            </a:r>
            <a:endParaRPr lang="zh-CN" altLang="en-US"/>
          </a:p>
        </p:txBody>
      </p:sp>
      <p:sp>
        <p:nvSpPr>
          <p:cNvPr id="15" name="Picture Placeholder 24" descr="A modern, multi-story glass office building with a clear blue sky in the background.">
            <a:extLst>
              <a:ext uri="{FF2B5EF4-FFF2-40B4-BE49-F238E27FC236}">
                <a16:creationId xmlns:a16="http://schemas.microsoft.com/office/drawing/2014/main" id="{CEF89FC2-74BC-6AFF-62E2-5E5247C9456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0" y="4575873"/>
            <a:ext cx="2663674" cy="2282127"/>
          </a:xfrm>
          <a:noFill/>
        </p:spPr>
        <p:txBody>
          <a:bodyPr/>
          <a:lstStyle/>
          <a:p>
            <a:endParaRPr lang="zh-CN" altLang="en-US"/>
          </a:p>
        </p:txBody>
      </p:sp>
      <p:sp>
        <p:nvSpPr>
          <p:cNvPr id="20" name="Picture Placeholder 20" descr="A hand holding a pen is writing on an open blank notebook.">
            <a:extLst>
              <a:ext uri="{FF2B5EF4-FFF2-40B4-BE49-F238E27FC236}">
                <a16:creationId xmlns:a16="http://schemas.microsoft.com/office/drawing/2014/main" id="{DF4643A0-B24C-4527-7AF0-464401E07B6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910516" y="2294226"/>
            <a:ext cx="2281484" cy="2282127"/>
          </a:xfrm>
          <a:custGeom>
            <a:avLst/>
            <a:gdLst>
              <a:gd name="connsiteX0" fmla="*/ 0 w 2281488"/>
              <a:gd name="connsiteY0" fmla="*/ 0 h 2281488"/>
              <a:gd name="connsiteX1" fmla="*/ 2281488 w 2281488"/>
              <a:gd name="connsiteY1" fmla="*/ 0 h 2281488"/>
              <a:gd name="connsiteX2" fmla="*/ 2281488 w 2281488"/>
              <a:gd name="connsiteY2" fmla="*/ 2281488 h 2281488"/>
              <a:gd name="connsiteX3" fmla="*/ 0 w 2281488"/>
              <a:gd name="connsiteY3" fmla="*/ 2281488 h 2281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81488" h="2281488">
                <a:moveTo>
                  <a:pt x="0" y="0"/>
                </a:moveTo>
                <a:lnTo>
                  <a:pt x="2281488" y="0"/>
                </a:lnTo>
                <a:lnTo>
                  <a:pt x="2281488" y="2281488"/>
                </a:lnTo>
                <a:lnTo>
                  <a:pt x="0" y="2281488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D3B675A4-D9B6-583C-33B5-791287E060B8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657225" y="6400800"/>
            <a:ext cx="2743200" cy="266700"/>
          </a:xfrm>
        </p:spPr>
        <p:txBody>
          <a:bodyPr/>
          <a:lstStyle/>
          <a:p>
            <a:r>
              <a:rPr lang="en-US" altLang="zh-CN" dirty="0"/>
              <a:t>03/10/2025</a:t>
            </a:r>
            <a:fld id="{4D63035D-22A0-4334-A9AE-2457016C8B47}" type="datetime1">
              <a:rPr lang="en-US" smtClean="0"/>
              <a:t>6/22/2025</a:t>
            </a:fld>
            <a:endParaRPr 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3C062E25-7E66-344C-A3E5-A5CE410A7459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>
            <a:off x="3800475" y="6400800"/>
            <a:ext cx="3657600" cy="266700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40A8CDE8-23F5-5E35-E043-E2792B3719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58125" y="6400800"/>
            <a:ext cx="3657600" cy="266700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9" name="Oval 13">
            <a:extLst>
              <a:ext uri="{FF2B5EF4-FFF2-40B4-BE49-F238E27FC236}">
                <a16:creationId xmlns:a16="http://schemas.microsoft.com/office/drawing/2014/main" id="{13F359CB-6E7F-AB72-12C6-FE1FA423F3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9910514" y="0"/>
            <a:ext cx="2281486" cy="228148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6F10E236-0BF6-76AD-46AB-3DCC71CA33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627425" y="640"/>
            <a:ext cx="2281484" cy="2281487"/>
          </a:xfrm>
          <a:custGeom>
            <a:avLst/>
            <a:gdLst>
              <a:gd name="connsiteX0" fmla="*/ 0 w 1973001"/>
              <a:gd name="connsiteY0" fmla="*/ 0 h 1973001"/>
              <a:gd name="connsiteX1" fmla="*/ 1973001 w 1973001"/>
              <a:gd name="connsiteY1" fmla="*/ 0 h 1973001"/>
              <a:gd name="connsiteX2" fmla="*/ 1973001 w 1973001"/>
              <a:gd name="connsiteY2" fmla="*/ 1973001 h 1973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73001" h="1973001">
                <a:moveTo>
                  <a:pt x="0" y="0"/>
                </a:moveTo>
                <a:lnTo>
                  <a:pt x="1973001" y="0"/>
                </a:lnTo>
                <a:lnTo>
                  <a:pt x="1973001" y="197300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60821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305CB43-6584-B990-A6AF-D56EDAC943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4576513"/>
            <a:ext cx="2281488" cy="22814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F36D05A-80E9-C912-631C-020FB6C7B7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14065" y="355600"/>
            <a:ext cx="8201660" cy="2837603"/>
          </a:xfrm>
        </p:spPr>
        <p:txBody>
          <a:bodyPr lIns="0" tIns="0" rIns="0" bIns="0">
            <a:noAutofit/>
          </a:bodyPr>
          <a:lstStyle>
            <a:lvl1pPr algn="r">
              <a:defRPr sz="54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431E9181-3767-0683-848A-A04AD81103B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33265" y="3429000"/>
            <a:ext cx="6982460" cy="1100727"/>
          </a:xfrm>
        </p:spPr>
        <p:txBody>
          <a:bodyPr lIns="0" tIns="0" rIns="0" bIns="0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2400"/>
            </a:lvl1pPr>
          </a:lstStyle>
          <a:p>
            <a:pPr lvl="0"/>
            <a:r>
              <a:rPr lang="en-CN"/>
              <a:t>Clikc to edit Master subtitle style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D5F2E121-23DB-EE92-5A6F-9C14E579B4B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7225" y="6400800"/>
            <a:ext cx="2743200" cy="266700"/>
          </a:xfrm>
        </p:spPr>
        <p:txBody>
          <a:bodyPr/>
          <a:lstStyle/>
          <a:p>
            <a:r>
              <a:rPr lang="en-US" altLang="zh-CN" dirty="0"/>
              <a:t>03/10/2025</a:t>
            </a:r>
            <a:fld id="{4D63035D-22A0-4334-A9AE-2457016C8B47}" type="datetime1">
              <a:rPr lang="en-US" smtClean="0"/>
              <a:t>6/22/2025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91E89D-E6E4-4258-C5B2-951DE62994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0475" y="6400800"/>
            <a:ext cx="3657600" cy="266700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63B216FA-3264-2E8A-CB95-2A77936FB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58125" y="6400800"/>
            <a:ext cx="3657600" cy="266700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57C57ED-577F-5153-1162-EAF7FD3334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2281486" cy="228148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5ABEA6E9-B107-316F-C7B8-6EAC137922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V="1">
            <a:off x="-1" y="2284786"/>
            <a:ext cx="2281487" cy="2291727"/>
          </a:xfrm>
          <a:custGeom>
            <a:avLst/>
            <a:gdLst>
              <a:gd name="connsiteX0" fmla="*/ 6827356 w 6827356"/>
              <a:gd name="connsiteY0" fmla="*/ 6858000 h 6858000"/>
              <a:gd name="connsiteX1" fmla="*/ 6818959 w 6827356"/>
              <a:gd name="connsiteY1" fmla="*/ 6858000 h 6858000"/>
              <a:gd name="connsiteX2" fmla="*/ 0 w 6827356"/>
              <a:gd name="connsiteY2" fmla="*/ 0 h 6858000"/>
              <a:gd name="connsiteX3" fmla="*/ 6827356 w 6827356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27356" h="6858000">
                <a:moveTo>
                  <a:pt x="6827356" y="6858000"/>
                </a:moveTo>
                <a:lnTo>
                  <a:pt x="6818959" y="6858000"/>
                </a:lnTo>
                <a:lnTo>
                  <a:pt x="0" y="0"/>
                </a:lnTo>
                <a:lnTo>
                  <a:pt x="682735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45468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5537B8F7-E751-7CEB-6DD9-B42C2FD723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9910511" y="4576513"/>
            <a:ext cx="2281488" cy="22814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Title 5">
            <a:extLst>
              <a:ext uri="{FF2B5EF4-FFF2-40B4-BE49-F238E27FC236}">
                <a16:creationId xmlns:a16="http://schemas.microsoft.com/office/drawing/2014/main" id="{F57799BE-E2E8-5386-4E50-78667C4C3B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8085" y="355600"/>
            <a:ext cx="8201660" cy="2837603"/>
          </a:xfrm>
        </p:spPr>
        <p:txBody>
          <a:bodyPr lIns="0" tIns="0" rIns="0" bIns="0">
            <a:no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9" name="Subtitle 9">
            <a:extLst>
              <a:ext uri="{FF2B5EF4-FFF2-40B4-BE49-F238E27FC236}">
                <a16:creationId xmlns:a16="http://schemas.microsoft.com/office/drawing/2014/main" id="{2C3C4BD9-EA24-4419-395F-2ED13A13051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8085" y="3465211"/>
            <a:ext cx="6982460" cy="1100727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/>
            </a:lvl1pPr>
          </a:lstStyle>
          <a:p>
            <a:pPr lvl="0"/>
            <a:r>
              <a:rPr lang="en-CN"/>
              <a:t>Clikc to edit Master subtitle style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5B1E7BAB-714E-16DE-838B-DD3C944447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7225" y="6400800"/>
            <a:ext cx="2743200" cy="266700"/>
          </a:xfrm>
        </p:spPr>
        <p:txBody>
          <a:bodyPr/>
          <a:lstStyle/>
          <a:p>
            <a:r>
              <a:rPr lang="en-US" altLang="zh-CN" dirty="0"/>
              <a:t>03/10/2025</a:t>
            </a:r>
            <a:fld id="{4D63035D-22A0-4334-A9AE-2457016C8B47}" type="datetime1">
              <a:rPr lang="en-US" smtClean="0"/>
              <a:t>6/22/2025</a:t>
            </a:fld>
            <a:endParaRPr lang="en-US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0300E782-589F-8882-4679-6D4626FE0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0475" y="6400800"/>
            <a:ext cx="3657600" cy="266700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96AEB95B-6A8F-4EAD-1687-68BF0E2AD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58125" y="6400800"/>
            <a:ext cx="3657600" cy="266700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3" name="Freeform: Shape 1">
            <a:extLst>
              <a:ext uri="{FF2B5EF4-FFF2-40B4-BE49-F238E27FC236}">
                <a16:creationId xmlns:a16="http://schemas.microsoft.com/office/drawing/2014/main" id="{76378701-6465-5DA7-D893-B28EDACEE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H="1" flipV="1">
            <a:off x="9910513" y="2284786"/>
            <a:ext cx="2281487" cy="2291727"/>
          </a:xfrm>
          <a:custGeom>
            <a:avLst/>
            <a:gdLst>
              <a:gd name="connsiteX0" fmla="*/ 6827356 w 6827356"/>
              <a:gd name="connsiteY0" fmla="*/ 6858000 h 6858000"/>
              <a:gd name="connsiteX1" fmla="*/ 6818959 w 6827356"/>
              <a:gd name="connsiteY1" fmla="*/ 6858000 h 6858000"/>
              <a:gd name="connsiteX2" fmla="*/ 0 w 6827356"/>
              <a:gd name="connsiteY2" fmla="*/ 0 h 6858000"/>
              <a:gd name="connsiteX3" fmla="*/ 6827356 w 6827356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27356" h="6858000">
                <a:moveTo>
                  <a:pt x="6827356" y="6858000"/>
                </a:moveTo>
                <a:lnTo>
                  <a:pt x="6818959" y="6858000"/>
                </a:lnTo>
                <a:lnTo>
                  <a:pt x="0" y="0"/>
                </a:lnTo>
                <a:lnTo>
                  <a:pt x="682735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" name="Oval 6">
            <a:extLst>
              <a:ext uri="{FF2B5EF4-FFF2-40B4-BE49-F238E27FC236}">
                <a16:creationId xmlns:a16="http://schemas.microsoft.com/office/drawing/2014/main" id="{0A5B844E-3667-B2D2-8C28-BCDE9C01DC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910514" y="0"/>
            <a:ext cx="2281486" cy="228148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87639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: Shape 1">
            <a:extLst>
              <a:ext uri="{FF2B5EF4-FFF2-40B4-BE49-F238E27FC236}">
                <a16:creationId xmlns:a16="http://schemas.microsoft.com/office/drawing/2014/main" id="{C9D17E65-B7F6-BBA0-5C0A-13E21E39A3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7693132" y="2338938"/>
            <a:ext cx="4498868" cy="4519061"/>
          </a:xfrm>
          <a:custGeom>
            <a:avLst/>
            <a:gdLst>
              <a:gd name="connsiteX0" fmla="*/ 6827356 w 6827356"/>
              <a:gd name="connsiteY0" fmla="*/ 6858000 h 6858000"/>
              <a:gd name="connsiteX1" fmla="*/ 6818959 w 6827356"/>
              <a:gd name="connsiteY1" fmla="*/ 6858000 h 6858000"/>
              <a:gd name="connsiteX2" fmla="*/ 0 w 6827356"/>
              <a:gd name="connsiteY2" fmla="*/ 0 h 6858000"/>
              <a:gd name="connsiteX3" fmla="*/ 6827356 w 6827356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27356" h="6858000">
                <a:moveTo>
                  <a:pt x="6827356" y="6858000"/>
                </a:moveTo>
                <a:lnTo>
                  <a:pt x="6818959" y="6858000"/>
                </a:lnTo>
                <a:lnTo>
                  <a:pt x="0" y="0"/>
                </a:lnTo>
                <a:lnTo>
                  <a:pt x="682735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ECA2531A-F5B4-E8B8-D412-65D3B1F333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4899756"/>
            <a:ext cx="1958243" cy="195824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Title 5">
            <a:extLst>
              <a:ext uri="{FF2B5EF4-FFF2-40B4-BE49-F238E27FC236}">
                <a16:creationId xmlns:a16="http://schemas.microsoft.com/office/drawing/2014/main" id="{CE797FB8-5B85-3C23-4767-E540B7810C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95170" y="355600"/>
            <a:ext cx="8201660" cy="2837603"/>
          </a:xfrm>
        </p:spPr>
        <p:txBody>
          <a:bodyPr lIns="0" tIns="0" rIns="0" bIns="0">
            <a:no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2" name="Subtitle 9">
            <a:extLst>
              <a:ext uri="{FF2B5EF4-FFF2-40B4-BE49-F238E27FC236}">
                <a16:creationId xmlns:a16="http://schemas.microsoft.com/office/drawing/2014/main" id="{D5D77306-9032-C768-9BC4-5AB9875D5F3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604770" y="3475786"/>
            <a:ext cx="6982460" cy="1100727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/>
            </a:lvl1pPr>
          </a:lstStyle>
          <a:p>
            <a:pPr lvl="0"/>
            <a:r>
              <a:rPr lang="en-CN"/>
              <a:t>Clikc to edit Master subtitle style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BDE02714-7C27-8D41-51B3-A9C407DB9B4F}"/>
              </a:ext>
            </a:extLst>
          </p:cNvPr>
          <p:cNvSpPr>
            <a:spLocks noGrp="1"/>
          </p:cNvSpPr>
          <p:nvPr userDrawn="1">
            <p:ph type="dt" sz="half" idx="10"/>
          </p:nvPr>
        </p:nvSpPr>
        <p:spPr>
          <a:xfrm>
            <a:off x="657225" y="6400800"/>
            <a:ext cx="2743200" cy="266700"/>
          </a:xfrm>
        </p:spPr>
        <p:txBody>
          <a:bodyPr/>
          <a:lstStyle/>
          <a:p>
            <a:r>
              <a:rPr lang="en-US" altLang="zh-CN" dirty="0"/>
              <a:t>03/10/2025</a:t>
            </a:r>
            <a:fld id="{4D63035D-22A0-4334-A9AE-2457016C8B47}" type="datetime1">
              <a:rPr lang="en-US" smtClean="0"/>
              <a:t>6/22/2025</a:t>
            </a:fld>
            <a:endParaRPr lang="en-US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CDA94B75-E618-5656-FC34-228692F1BC8F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>
            <a:off x="3800475" y="6400800"/>
            <a:ext cx="3657600" cy="266700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7827BC14-D194-8A9A-DE2E-F8CA4D63521D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7858125" y="6400800"/>
            <a:ext cx="3657600" cy="266700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6" name="Oval 6">
            <a:extLst>
              <a:ext uri="{FF2B5EF4-FFF2-40B4-BE49-F238E27FC236}">
                <a16:creationId xmlns:a16="http://schemas.microsoft.com/office/drawing/2014/main" id="{86971F90-0FB8-A46A-78E4-2016819D6C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935704"/>
            <a:ext cx="1958241" cy="195824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98216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theme" Target="../theme/theme1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60400" y="128587"/>
            <a:ext cx="10858500" cy="900112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en-US" sz="1311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0400" y="1130300"/>
            <a:ext cx="10858500" cy="50038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sz="1311"/>
              <a:t>Click to edit Master text styles</a:t>
            </a:r>
            <a:endParaRPr lang="en-US"/>
          </a:p>
          <a:p>
            <a:pPr lvl="1"/>
            <a:r>
              <a:rPr lang="en-US" sz="1311"/>
              <a:t>Second level</a:t>
            </a:r>
          </a:p>
          <a:p>
            <a:pPr lvl="2"/>
            <a:r>
              <a:rPr lang="en-US" sz="1311"/>
              <a:t>Third level</a:t>
            </a:r>
          </a:p>
          <a:p>
            <a:pPr lvl="3"/>
            <a:r>
              <a:rPr lang="en-US" sz="1311"/>
              <a:t>Fourth level</a:t>
            </a:r>
          </a:p>
          <a:p>
            <a:pPr lvl="4"/>
            <a:r>
              <a:rPr lang="en-US" sz="1311"/>
              <a:t>Fifth level</a:t>
            </a:r>
          </a:p>
        </p:txBody>
      </p:sp>
      <p:sp>
        <p:nvSpPr>
          <p:cNvPr id="4" name="Slide Number Placeholder 6">
            <a:extLst>
              <a:ext uri="{FF2B5EF4-FFF2-40B4-BE49-F238E27FC236}">
                <a16:creationId xmlns:a16="http://schemas.microsoft.com/office/drawing/2014/main" id="{2D17ED90-CB91-6261-AB30-D74BC9BCE1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858125" y="6400800"/>
            <a:ext cx="3657600" cy="266700"/>
          </a:xfrm>
        </p:spPr>
        <p:txBody>
          <a:bodyPr/>
          <a:lstStyle>
            <a:lvl1pPr algn="r">
              <a:defRPr sz="14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142388CC-2E65-D68D-4447-8A8F96450C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00475" y="6400800"/>
            <a:ext cx="3657600" cy="266700"/>
          </a:xfrm>
        </p:spPr>
        <p:txBody>
          <a:bodyPr/>
          <a:lstStyle>
            <a:lvl1pPr algn="ctr">
              <a:defRPr sz="1400"/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694092E3-4CDD-E5DF-7DEB-51B0DF8986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57225" y="6400800"/>
            <a:ext cx="2743200" cy="266700"/>
          </a:xfrm>
        </p:spPr>
        <p:txBody>
          <a:bodyPr/>
          <a:lstStyle>
            <a:lvl1pPr>
              <a:defRPr sz="1400"/>
            </a:lvl1pPr>
          </a:lstStyle>
          <a:p>
            <a:fld id="{12DB3EA1-DD0C-4B8D-8364-52024B4530F1}" type="datetime1">
              <a:rPr lang="en-US" smtClean="0"/>
              <a:pPr/>
              <a:t>6/22/2025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650" r:id="rId5"/>
    <p:sldLayoutId id="2147483711" r:id="rId6"/>
    <p:sldLayoutId id="2147483654" r:id="rId7"/>
    <p:sldLayoutId id="2147483758" r:id="rId8"/>
    <p:sldLayoutId id="2147483759" r:id="rId9"/>
    <p:sldLayoutId id="2147483705" r:id="rId10"/>
    <p:sldLayoutId id="2147483764" r:id="rId11"/>
    <p:sldLayoutId id="2147483665" r:id="rId12"/>
    <p:sldLayoutId id="2147483666" r:id="rId13"/>
    <p:sldLayoutId id="2147483667" r:id="rId14"/>
    <p:sldLayoutId id="2147483668" r:id="rId15"/>
    <p:sldLayoutId id="2147483669" r:id="rId16"/>
    <p:sldLayoutId id="2147483670" r:id="rId17"/>
    <p:sldLayoutId id="2147483671" r:id="rId18"/>
    <p:sldLayoutId id="2147483672" r:id="rId19"/>
    <p:sldLayoutId id="2147483673" r:id="rId20"/>
    <p:sldLayoutId id="2147483674" r:id="rId21"/>
    <p:sldLayoutId id="2147483675" r:id="rId22"/>
    <p:sldLayoutId id="2147483676" r:id="rId23"/>
    <p:sldLayoutId id="2147483677" r:id="rId24"/>
    <p:sldLayoutId id="2147483678" r:id="rId25"/>
    <p:sldLayoutId id="2147483679" r:id="rId26"/>
    <p:sldLayoutId id="2147483680" r:id="rId27"/>
    <p:sldLayoutId id="2147483681" r:id="rId28"/>
    <p:sldLayoutId id="2147483682" r:id="rId29"/>
    <p:sldLayoutId id="2147483683" r:id="rId30"/>
    <p:sldLayoutId id="2147483684" r:id="rId31"/>
    <p:sldLayoutId id="2147483685" r:id="rId32"/>
    <p:sldLayoutId id="2147483686" r:id="rId33"/>
    <p:sldLayoutId id="2147483687" r:id="rId34"/>
    <p:sldLayoutId id="2147483688" r:id="rId35"/>
    <p:sldLayoutId id="2147483689" r:id="rId36"/>
    <p:sldLayoutId id="2147483690" r:id="rId37"/>
    <p:sldLayoutId id="2147483691" r:id="rId38"/>
    <p:sldLayoutId id="2147483692" r:id="rId39"/>
    <p:sldLayoutId id="2147483756" r:id="rId40"/>
    <p:sldLayoutId id="2147483757" r:id="rId41"/>
    <p:sldLayoutId id="2147483693" r:id="rId42"/>
    <p:sldLayoutId id="2147483694" r:id="rId43"/>
    <p:sldLayoutId id="2147483695" r:id="rId44"/>
    <p:sldLayoutId id="2147483696" r:id="rId45"/>
    <p:sldLayoutId id="2147483697" r:id="rId46"/>
    <p:sldLayoutId id="2147483698" r:id="rId47"/>
    <p:sldLayoutId id="2147483763" r:id="rId48"/>
    <p:sldLayoutId id="2147483760" r:id="rId49"/>
    <p:sldLayoutId id="2147483699" r:id="rId50"/>
    <p:sldLayoutId id="2147483762" r:id="rId51"/>
    <p:sldLayoutId id="2147483761" r:id="rId52"/>
    <p:sldLayoutId id="2147483700" r:id="rId53"/>
    <p:sldLayoutId id="2147483701" r:id="rId54"/>
    <p:sldLayoutId id="2147483702" r:id="rId55"/>
    <p:sldLayoutId id="2147483703" r:id="rId56"/>
    <p:sldLayoutId id="2147483704" r:id="rId57"/>
    <p:sldLayoutId id="2147483661" r:id="rId58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16">
          <p15:clr>
            <a:srgbClr val="F26B43"/>
          </p15:clr>
        </p15:guide>
        <p15:guide id="2" pos="7256">
          <p15:clr>
            <a:srgbClr val="F26B43"/>
          </p15:clr>
        </p15:guide>
        <p15:guide id="3" orient="horz" pos="648">
          <p15:clr>
            <a:srgbClr val="F26B43"/>
          </p15:clr>
        </p15:guide>
        <p15:guide id="4" orient="horz" pos="712">
          <p15:clr>
            <a:srgbClr val="F26B43"/>
          </p15:clr>
        </p15:guide>
        <p15:guide id="5" orient="horz" pos="3928">
          <p15:clr>
            <a:srgbClr val="F26B43"/>
          </p15:clr>
        </p15:guide>
        <p15:guide id="6" orient="horz" pos="386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itle 4">
            <a:extLst>
              <a:ext uri="{FF2B5EF4-FFF2-40B4-BE49-F238E27FC236}">
                <a16:creationId xmlns:a16="http://schemas.microsoft.com/office/drawing/2014/main" id="{D24A2741-D9AA-DD7A-9493-007C8662A1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01743" y="1177764"/>
            <a:ext cx="8913982" cy="2508792"/>
          </a:xfrm>
        </p:spPr>
        <p:txBody>
          <a:bodyPr lIns="0" tIns="0" rIns="0" bIns="0">
            <a:noAutofit/>
          </a:bodyPr>
          <a:lstStyle/>
          <a:p>
            <a:r>
              <a:rPr lang="en-US" b="0" dirty="0">
                <a:ea typeface="+mj-lt"/>
                <a:cs typeface="+mj-lt"/>
              </a:rPr>
              <a:t>Smart Sorting: Transfer Learning for Identifying Rotten Fruits and Vegetables</a:t>
            </a:r>
            <a:endParaRPr lang="en-US" dirty="0"/>
          </a:p>
        </p:txBody>
      </p:sp>
      <p:sp>
        <p:nvSpPr>
          <p:cNvPr id="26" name="Content Placeholder 11">
            <a:extLst>
              <a:ext uri="{FF2B5EF4-FFF2-40B4-BE49-F238E27FC236}">
                <a16:creationId xmlns:a16="http://schemas.microsoft.com/office/drawing/2014/main" id="{78848326-E9CB-FC78-81AD-3AFB2C215C5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601743" y="4571797"/>
            <a:ext cx="3500829" cy="1953775"/>
          </a:xfrm>
        </p:spPr>
        <p:txBody>
          <a:bodyPr vert="horz" lIns="0" tIns="0" rIns="0" bIns="0" rtlCol="0" anchor="t">
            <a:noAutofit/>
          </a:bodyPr>
          <a:lstStyle>
            <a:lvl1pPr marL="0" indent="0" algn="l">
              <a:lnSpc>
                <a:spcPct val="120000"/>
              </a:lnSpc>
              <a:buNone/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sz="1800" dirty="0">
                <a:latin typeface="Calibri"/>
                <a:ea typeface="+mn-lt"/>
                <a:cs typeface="+mn-lt"/>
              </a:rPr>
              <a:t>Team Members: </a:t>
            </a:r>
            <a:endParaRPr lang="en-US" altLang="zh-CN" sz="1800">
              <a:latin typeface="Calibri"/>
              <a:ea typeface="+mn-lt"/>
              <a:cs typeface="+mn-lt"/>
            </a:endParaRPr>
          </a:p>
          <a:p>
            <a:r>
              <a:rPr lang="en-US" sz="1800" dirty="0">
                <a:latin typeface="Calibri"/>
                <a:ea typeface="+mn-lt"/>
                <a:cs typeface="+mn-lt"/>
              </a:rPr>
              <a:t>Shaik Suraj</a:t>
            </a:r>
            <a:endParaRPr lang="en-US" altLang="zh-CN" sz="1800">
              <a:latin typeface="Calibri"/>
              <a:ea typeface="+mn-lt"/>
              <a:cs typeface="+mn-lt"/>
            </a:endParaRPr>
          </a:p>
          <a:p>
            <a:r>
              <a:rPr lang="en-US" sz="1800" dirty="0">
                <a:latin typeface="Calibri"/>
                <a:ea typeface="+mn-lt"/>
                <a:cs typeface="+mn-lt"/>
              </a:rPr>
              <a:t>Pranjal Kumar Dindayal</a:t>
            </a:r>
            <a:endParaRPr lang="en-US" altLang="zh-CN" sz="1800" dirty="0">
              <a:latin typeface="Calibri"/>
              <a:ea typeface="+mn-lt"/>
              <a:cs typeface="+mn-lt"/>
            </a:endParaRPr>
          </a:p>
          <a:p>
            <a:r>
              <a:rPr lang="en-US" sz="1800" dirty="0">
                <a:latin typeface="Calibri"/>
                <a:ea typeface="+mn-lt"/>
                <a:cs typeface="+mn-lt"/>
              </a:rPr>
              <a:t>Praveen Dangi</a:t>
            </a:r>
            <a:endParaRPr lang="en-US" altLang="zh-CN" sz="1800">
              <a:latin typeface="Calibri"/>
              <a:ea typeface="+mn-lt"/>
              <a:cs typeface="+mn-lt"/>
            </a:endParaRPr>
          </a:p>
          <a:p>
            <a:r>
              <a:rPr lang="en-US" sz="1800" dirty="0">
                <a:latin typeface="Calibri"/>
                <a:ea typeface="+mn-lt"/>
                <a:cs typeface="+mn-lt"/>
              </a:rPr>
              <a:t>Raju Subrahmanyam </a:t>
            </a:r>
            <a:r>
              <a:rPr lang="en-US" sz="1800" err="1">
                <a:latin typeface="Calibri"/>
                <a:ea typeface="+mn-lt"/>
                <a:cs typeface="+mn-lt"/>
              </a:rPr>
              <a:t>Kuramdasu</a:t>
            </a:r>
            <a:br>
              <a:rPr lang="en-US" sz="1800" dirty="0">
                <a:latin typeface="Calibri"/>
                <a:ea typeface="+mn-lt"/>
                <a:cs typeface="+mn-lt"/>
              </a:rPr>
            </a:br>
            <a:endParaRPr lang="en-US" altLang="zh-CN" sz="1800">
              <a:latin typeface="Calibri"/>
              <a:ea typeface="+mn-lt"/>
              <a:cs typeface="+mn-lt"/>
            </a:endParaRPr>
          </a:p>
        </p:txBody>
      </p:sp>
      <p:pic>
        <p:nvPicPr>
          <p:cNvPr id="34" name="Picture Placeholder 33" descr="Two women sitting together, reviewing documents and using a tablet">
            <a:extLst>
              <a:ext uri="{FF2B5EF4-FFF2-40B4-BE49-F238E27FC236}">
                <a16:creationId xmlns:a16="http://schemas.microsoft.com/office/drawing/2014/main" id="{9FBC780F-C3FC-C577-8F2A-AADE37F00D1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2281486"/>
            <a:ext cx="2281484" cy="2294867"/>
          </a:xfrm>
        </p:spPr>
      </p:pic>
      <p:pic>
        <p:nvPicPr>
          <p:cNvPr id="36" name="Picture Placeholder 35" descr="Smiling man sitting at a desk with a laptop.">
            <a:extLst>
              <a:ext uri="{FF2B5EF4-FFF2-40B4-BE49-F238E27FC236}">
                <a16:creationId xmlns:a16="http://schemas.microsoft.com/office/drawing/2014/main" id="{6F6A81E8-E9A3-3DBE-898A-6BED61CBF20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528326" y="4575873"/>
            <a:ext cx="2663674" cy="2282127"/>
          </a:xfr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BF73C4-295D-574A-8DFD-3BBE6C80384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1743" y="3877475"/>
            <a:ext cx="8913982" cy="439606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GB" dirty="0">
                <a:ea typeface="+mn-lt"/>
                <a:cs typeface="+mn-lt"/>
              </a:rPr>
              <a:t>Team Name: LTVIP2025TMID44540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84841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139CE3-963C-B44C-0364-30C1C1D773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15A178-612F-7A4F-36C5-E8CE59CC68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7420" y="1130299"/>
            <a:ext cx="8510403" cy="1659951"/>
          </a:xfrm>
        </p:spPr>
        <p:txBody>
          <a:bodyPr vert="horz" lIns="0" tIns="0" rIns="0" bIns="0" rtlCol="0" anchor="b">
            <a:noAutofit/>
          </a:bodyPr>
          <a:lstStyle/>
          <a:p>
            <a:r>
              <a:rPr lang="en-US" dirty="0"/>
              <a:t>Results &amp; Outcomes</a:t>
            </a:r>
            <a:endParaRPr lang="en-US" b="0" dirty="0"/>
          </a:p>
          <a:p>
            <a:endParaRPr lang="en-US" b="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1805F3-BA4C-ABD9-CA69-2C1AC0395EA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07420" y="3300177"/>
            <a:ext cx="2970895" cy="918497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>
                <a:ea typeface="+mn-lt"/>
                <a:cs typeface="+mn-lt"/>
              </a:rPr>
              <a:t>Achieved </a:t>
            </a:r>
            <a:r>
              <a:rPr lang="en-US" b="1" dirty="0">
                <a:ea typeface="+mn-lt"/>
                <a:cs typeface="+mn-lt"/>
              </a:rPr>
              <a:t>high accuracy</a:t>
            </a:r>
            <a:r>
              <a:rPr lang="en-US" dirty="0">
                <a:ea typeface="+mn-lt"/>
                <a:cs typeface="+mn-lt"/>
              </a:rPr>
              <a:t> in classification</a:t>
            </a:r>
            <a:endParaRPr lang="en-US" dirty="0"/>
          </a:p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95BE22C-B818-03EA-D06B-69E42C3A743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802105" y="3300177"/>
            <a:ext cx="2970895" cy="918497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>
                <a:ea typeface="+mn-lt"/>
                <a:cs typeface="+mn-lt"/>
              </a:rPr>
              <a:t>Significant reduction in manual errors</a:t>
            </a:r>
          </a:p>
          <a:p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93DA10C-587A-7976-B21D-6DAD6DD001F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107420" y="5163779"/>
            <a:ext cx="2970895" cy="918497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>
                <a:ea typeface="+mn-lt"/>
                <a:cs typeface="+mn-lt"/>
              </a:rPr>
              <a:t>Scalable, modular design for future expansion</a:t>
            </a:r>
            <a:endParaRPr lang="en-US" dirty="0"/>
          </a:p>
          <a:p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FE7DDEA-E02A-4674-6492-74151E36A29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802105" y="5163779"/>
            <a:ext cx="2970895" cy="918497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>
                <a:ea typeface="+mn-lt"/>
                <a:cs typeface="+mn-lt"/>
              </a:rPr>
              <a:t>Demonstrated successful deployment via Flask web app</a:t>
            </a:r>
            <a:endParaRPr lang="en-US" dirty="0"/>
          </a:p>
          <a:p>
            <a:endParaRPr lang="en-US" dirty="0">
              <a:ea typeface="+mn-lt"/>
              <a:cs typeface="+mn-lt"/>
            </a:endParaRPr>
          </a:p>
          <a:p>
            <a:endParaRPr lang="en-US" dirty="0">
              <a:ea typeface="+mn-lt"/>
              <a:cs typeface="+mn-lt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2C3AAE2C-AA76-9EBF-15BE-B01230EA11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005C081-EF9A-FE45-B748-8340778FFBF1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7ABB111A-314E-F092-F35D-D228BE967F42}"/>
              </a:ext>
            </a:extLst>
          </p:cNvPr>
          <p:cNvSpPr>
            <a:spLocks noGrp="1"/>
          </p:cNvSpPr>
          <p:nvPr>
            <p:ph type="body" idx="16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D63710C5-BCD0-21D3-5D85-11FB9C2B8397}"/>
              </a:ext>
            </a:extLst>
          </p:cNvPr>
          <p:cNvSpPr>
            <a:spLocks noGrp="1"/>
          </p:cNvSpPr>
          <p:nvPr>
            <p:ph type="body" idx="18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49560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304CCF-26E6-E0BE-24B3-0BB27B6250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45D66-B23C-A316-478D-4AB52F7D6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7420" y="1130299"/>
            <a:ext cx="8510403" cy="1142367"/>
          </a:xfrm>
        </p:spPr>
        <p:txBody>
          <a:bodyPr/>
          <a:lstStyle/>
          <a:p>
            <a:r>
              <a:rPr lang="en-US" dirty="0">
                <a:ea typeface="+mj-lt"/>
                <a:cs typeface="+mj-lt"/>
              </a:rPr>
              <a:t>Future Scope</a:t>
            </a:r>
            <a:endParaRPr lang="en-US" dirty="0"/>
          </a:p>
        </p:txBody>
      </p:sp>
      <p:pic>
        <p:nvPicPr>
          <p:cNvPr id="12" name="Picture Placeholder 6" descr="Several silver trophies are arranged in a row.">
            <a:extLst>
              <a:ext uri="{FF2B5EF4-FFF2-40B4-BE49-F238E27FC236}">
                <a16:creationId xmlns:a16="http://schemas.microsoft.com/office/drawing/2014/main" id="{A68EDA28-DFF9-CA03-FD08-B754F370C530}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7422" y="2714114"/>
            <a:ext cx="3286779" cy="3144803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C814C3-6F84-EEE5-B792-2E949A666FC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802105" y="3300177"/>
            <a:ext cx="2970895" cy="918497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>
                <a:ea typeface="+mn-lt"/>
                <a:cs typeface="+mn-lt"/>
              </a:rPr>
              <a:t>Expand to </a:t>
            </a:r>
            <a:r>
              <a:rPr lang="en-US" b="1" dirty="0">
                <a:ea typeface="+mn-lt"/>
                <a:cs typeface="+mn-lt"/>
              </a:rPr>
              <a:t>more fruit/vegetable types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F10E19B-6389-7F9F-C31F-FE59D67EA9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787728" y="5163779"/>
            <a:ext cx="2970895" cy="918497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>
                <a:ea typeface="+mn-lt"/>
                <a:cs typeface="+mn-lt"/>
              </a:rPr>
              <a:t>Integrate with </a:t>
            </a:r>
            <a:r>
              <a:rPr lang="en-US" b="1" dirty="0">
                <a:ea typeface="+mn-lt"/>
                <a:cs typeface="+mn-lt"/>
              </a:rPr>
              <a:t>IoT and embedded systems</a:t>
            </a:r>
            <a:endParaRPr lang="en-US" dirty="0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endParaRPr lang="en-US"/>
          </a:p>
          <a:p>
            <a:endParaRPr lang="en-US" altLang="zh-CN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108A0A6-D378-AC6E-B433-8A7184EEACA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548005" y="3300177"/>
            <a:ext cx="2970895" cy="918497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>
                <a:ea typeface="+mn-lt"/>
                <a:cs typeface="+mn-lt"/>
              </a:rPr>
              <a:t>Deploy on </a:t>
            </a:r>
            <a:r>
              <a:rPr lang="en-US" b="1" dirty="0">
                <a:ea typeface="+mn-lt"/>
                <a:cs typeface="+mn-lt"/>
              </a:rPr>
              <a:t>cloud or edge devices</a:t>
            </a:r>
            <a:endParaRPr lang="en-US" dirty="0">
              <a:ea typeface="+mn-lt"/>
              <a:cs typeface="+mn-lt"/>
            </a:endParaRPr>
          </a:p>
          <a:p>
            <a:pPr marL="285750" indent="-285750">
              <a:buChar char="•"/>
            </a:pPr>
            <a:endParaRPr lang="en-US" b="1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66FC670-8CBC-82BE-F082-A6FEC63C7E5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548005" y="5163779"/>
            <a:ext cx="2970895" cy="918497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>
                <a:ea typeface="+mn-lt"/>
                <a:cs typeface="+mn-lt"/>
              </a:rPr>
              <a:t>Add </a:t>
            </a:r>
            <a:r>
              <a:rPr lang="en-US" b="1" dirty="0">
                <a:ea typeface="+mn-lt"/>
                <a:cs typeface="+mn-lt"/>
              </a:rPr>
              <a:t>user feedback loop</a:t>
            </a:r>
            <a:r>
              <a:rPr lang="en-US" dirty="0">
                <a:ea typeface="+mn-lt"/>
                <a:cs typeface="+mn-lt"/>
              </a:rPr>
              <a:t> for active learning</a:t>
            </a:r>
            <a:endParaRPr lang="en-US" dirty="0"/>
          </a:p>
          <a:p>
            <a:endParaRPr lang="en-US" altLang="zh-CN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3ABE2F78-299E-BEBC-2A6E-65DABB015D16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5FE879C2-FD91-7274-AF92-136413937250}"/>
              </a:ext>
            </a:extLst>
          </p:cNvPr>
          <p:cNvSpPr>
            <a:spLocks noGrp="1"/>
          </p:cNvSpPr>
          <p:nvPr>
            <p:ph type="body" idx="2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BBF813F2-0286-71AD-F987-822933F5CE3D}"/>
              </a:ext>
            </a:extLst>
          </p:cNvPr>
          <p:cNvSpPr>
            <a:spLocks noGrp="1"/>
          </p:cNvSpPr>
          <p:nvPr>
            <p:ph type="body" idx="22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B787B711-E3A0-7837-F7BC-CB2FA5C73B57}"/>
              </a:ext>
            </a:extLst>
          </p:cNvPr>
          <p:cNvSpPr>
            <a:spLocks noGrp="1"/>
          </p:cNvSpPr>
          <p:nvPr>
            <p:ph type="body" idx="16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290061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251FBC-C8AD-43A3-BEBA-C7E0125825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A5F9B5-7577-9C00-9013-E02439FC11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7420" y="1130299"/>
            <a:ext cx="8510403" cy="1142367"/>
          </a:xfrm>
        </p:spPr>
        <p:txBody>
          <a:bodyPr/>
          <a:lstStyle/>
          <a:p>
            <a:r>
              <a:rPr lang="en-US" dirty="0">
                <a:ea typeface="+mj-lt"/>
                <a:cs typeface="+mj-lt"/>
              </a:rPr>
              <a:t>Conclusion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41061D-EA3F-107B-C070-9F12F65FF71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07420" y="3300177"/>
            <a:ext cx="2970895" cy="918497"/>
          </a:xfrm>
        </p:spPr>
        <p:txBody>
          <a:bodyPr vert="horz" lIns="0" tIns="0" rIns="0" bIns="0" rtlCol="0" anchor="t">
            <a:no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Smart Sorting system offers a </a:t>
            </a:r>
            <a:r>
              <a:rPr lang="en-US" b="1" dirty="0">
                <a:ea typeface="+mn-lt"/>
                <a:cs typeface="+mn-lt"/>
              </a:rPr>
              <a:t>practical, scalable</a:t>
            </a:r>
            <a:r>
              <a:rPr lang="en-US" dirty="0">
                <a:ea typeface="+mn-lt"/>
                <a:cs typeface="+mn-lt"/>
              </a:rPr>
              <a:t>, and </a:t>
            </a:r>
            <a:r>
              <a:rPr lang="en-US" b="1" dirty="0">
                <a:ea typeface="+mn-lt"/>
                <a:cs typeface="+mn-lt"/>
              </a:rPr>
              <a:t>accurate</a:t>
            </a:r>
            <a:r>
              <a:rPr lang="en-US" dirty="0">
                <a:ea typeface="+mn-lt"/>
                <a:cs typeface="+mn-lt"/>
              </a:rPr>
              <a:t> solution</a:t>
            </a:r>
            <a:endParaRPr lang="en-US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endParaRPr lang="en-US"/>
          </a:p>
          <a:p>
            <a:endParaRPr lang="en-US" altLang="zh-CN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BC32D0B-0744-ED6B-82A4-4908CBE1E87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107420" y="5163779"/>
            <a:ext cx="2970895" cy="918497"/>
          </a:xfrm>
        </p:spPr>
        <p:txBody>
          <a:bodyPr vert="horz" lIns="0" tIns="0" rIns="0" bIns="0" rtlCol="0" anchor="t">
            <a:no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Helps reduce </a:t>
            </a:r>
            <a:r>
              <a:rPr lang="en-US" b="1" dirty="0">
                <a:ea typeface="+mn-lt"/>
                <a:cs typeface="+mn-lt"/>
              </a:rPr>
              <a:t>food waste</a:t>
            </a:r>
            <a:r>
              <a:rPr lang="en-US" dirty="0">
                <a:ea typeface="+mn-lt"/>
                <a:cs typeface="+mn-lt"/>
              </a:rPr>
              <a:t> and </a:t>
            </a:r>
            <a:r>
              <a:rPr lang="en-US" b="1" dirty="0">
                <a:ea typeface="+mn-lt"/>
                <a:cs typeface="+mn-lt"/>
              </a:rPr>
              <a:t>enhance quality assurance</a:t>
            </a:r>
            <a:endParaRPr lang="en-US" dirty="0"/>
          </a:p>
          <a:p>
            <a:endParaRPr lang="en-US" altLang="zh-CN" dirty="0"/>
          </a:p>
        </p:txBody>
      </p:sp>
      <p:pic>
        <p:nvPicPr>
          <p:cNvPr id="8" name="Picture Placeholder 9" descr="A group of people putting their hands together">
            <a:extLst>
              <a:ext uri="{FF2B5EF4-FFF2-40B4-BE49-F238E27FC236}">
                <a16:creationId xmlns:a16="http://schemas.microsoft.com/office/drawing/2014/main" id="{66FE44B5-1389-67AF-0C54-CCB1B56B1D15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63067" y="2691208"/>
            <a:ext cx="6196604" cy="3331705"/>
          </a:xfr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6C8D375-396C-6454-1FA8-22B527F00B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1DBC621-20F6-DC64-12F7-314322C00AB1}"/>
              </a:ext>
            </a:extLst>
          </p:cNvPr>
          <p:cNvSpPr>
            <a:spLocks noGrp="1"/>
          </p:cNvSpPr>
          <p:nvPr>
            <p:ph type="body" idx="18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79781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Woman standing in work conference room">
            <a:extLst>
              <a:ext uri="{FF2B5EF4-FFF2-40B4-BE49-F238E27FC236}">
                <a16:creationId xmlns:a16="http://schemas.microsoft.com/office/drawing/2014/main" id="{AAB18CD4-A387-CAD5-F0A9-F9DE4E62D2F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4496"/>
          <a:stretch/>
        </p:blipFill>
        <p:spPr>
          <a:xfrm>
            <a:off x="0" y="0"/>
            <a:ext cx="9858625" cy="68580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E4A01E4-C1AA-5FF3-87D3-D36F76AE9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Thank You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5563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55B085-9866-03FB-C7CF-C2F5DD5C50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31919"/>
            <a:ext cx="10504000" cy="920104"/>
          </a:xfrm>
        </p:spPr>
        <p:txBody>
          <a:bodyPr vert="horz" lIns="0" tIns="0" rIns="0" bIns="0" rtlCol="0" anchor="ctr">
            <a:normAutofit/>
          </a:bodyPr>
          <a:lstStyle/>
          <a:p>
            <a:r>
              <a:rPr lang="en-US" dirty="0"/>
              <a:t>Problem Statement</a:t>
            </a:r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3088D31-710D-E617-5E6B-F9DDB9D92A7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3796496" y="2489255"/>
            <a:ext cx="573373" cy="453356"/>
          </a:xfrm>
        </p:spPr>
        <p:txBody>
          <a:bodyPr/>
          <a:lstStyle/>
          <a:p>
            <a:r>
              <a:rPr lang="en-US"/>
              <a:t>01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E8B646-20D2-0822-FEC9-615FEF4979B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796496" y="3128981"/>
            <a:ext cx="3496513" cy="1254000"/>
          </a:xfrm>
        </p:spPr>
        <p:txBody>
          <a:bodyPr vert="horz" lIns="0" tIns="0" rIns="0" bIns="0" rtlCol="0" anchor="t">
            <a:noAutofit/>
          </a:bodyPr>
          <a:lstStyle/>
          <a:p>
            <a:pPr algn="just"/>
            <a:r>
              <a:rPr lang="en-US" b="0" dirty="0">
                <a:ea typeface="+mj-lt"/>
                <a:cs typeface="+mj-lt"/>
              </a:rPr>
              <a:t>Manual sorting of rotten fruits and vegetables is </a:t>
            </a:r>
            <a:r>
              <a:rPr lang="en-US" dirty="0">
                <a:ea typeface="+mj-lt"/>
                <a:cs typeface="+mj-lt"/>
              </a:rPr>
              <a:t>slow</a:t>
            </a:r>
            <a:r>
              <a:rPr lang="en-US" b="0" dirty="0">
                <a:ea typeface="+mj-lt"/>
                <a:cs typeface="+mj-lt"/>
              </a:rPr>
              <a:t>, </a:t>
            </a:r>
            <a:r>
              <a:rPr lang="en-US" dirty="0">
                <a:ea typeface="+mj-lt"/>
                <a:cs typeface="+mj-lt"/>
              </a:rPr>
              <a:t>labor-intensive</a:t>
            </a:r>
            <a:r>
              <a:rPr lang="en-US" b="0" dirty="0">
                <a:ea typeface="+mj-lt"/>
                <a:cs typeface="+mj-lt"/>
              </a:rPr>
              <a:t>, and </a:t>
            </a:r>
            <a:r>
              <a:rPr lang="en-US" dirty="0">
                <a:ea typeface="+mj-lt"/>
                <a:cs typeface="+mj-lt"/>
              </a:rPr>
              <a:t>inaccurate</a:t>
            </a:r>
            <a:r>
              <a:rPr lang="en-US" b="0" dirty="0">
                <a:ea typeface="+mj-lt"/>
                <a:cs typeface="+mj-lt"/>
              </a:rPr>
              <a:t>.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958941A-D32D-630E-35B3-8C5CA5FE649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577416" y="2488552"/>
            <a:ext cx="573373" cy="453356"/>
          </a:xfrm>
        </p:spPr>
        <p:txBody>
          <a:bodyPr/>
          <a:lstStyle/>
          <a:p>
            <a:r>
              <a:rPr lang="en-US"/>
              <a:t>02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6D8785-3B95-774B-F0BC-6D67C92CDBB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77416" y="3128981"/>
            <a:ext cx="3338363" cy="923322"/>
          </a:xfrm>
        </p:spPr>
        <p:txBody>
          <a:bodyPr vert="horz" lIns="0" tIns="0" rIns="0" bIns="0" rtlCol="0" anchor="t">
            <a:noAutofit/>
          </a:bodyPr>
          <a:lstStyle/>
          <a:p>
            <a:pPr algn="just"/>
            <a:r>
              <a:rPr lang="en-US" b="0" dirty="0">
                <a:ea typeface="+mj-lt"/>
                <a:cs typeface="+mj-lt"/>
              </a:rPr>
              <a:t>Leads to </a:t>
            </a:r>
            <a:r>
              <a:rPr lang="en-US" dirty="0">
                <a:ea typeface="+mj-lt"/>
                <a:cs typeface="+mj-lt"/>
              </a:rPr>
              <a:t>post-harvest losses</a:t>
            </a:r>
            <a:r>
              <a:rPr lang="en-US" b="0" dirty="0">
                <a:ea typeface="+mj-lt"/>
                <a:cs typeface="+mj-lt"/>
              </a:rPr>
              <a:t> and </a:t>
            </a:r>
            <a:r>
              <a:rPr lang="en-US" dirty="0">
                <a:ea typeface="+mj-lt"/>
                <a:cs typeface="+mj-lt"/>
              </a:rPr>
              <a:t>customer dissatisfaction</a:t>
            </a:r>
            <a:r>
              <a:rPr lang="en-US" b="0" dirty="0">
                <a:ea typeface="+mj-lt"/>
                <a:cs typeface="+mj-lt"/>
              </a:rPr>
              <a:t>.</a:t>
            </a:r>
            <a:endParaRPr lang="en-US" dirty="0"/>
          </a:p>
          <a:p>
            <a:pPr marL="285750" indent="-285750" algn="just">
              <a:buFont typeface="Arial"/>
              <a:buChar char="•"/>
            </a:pPr>
            <a:endParaRPr lang="en-US" altLang="zh-CN"/>
          </a:p>
          <a:p>
            <a:pPr algn="just"/>
            <a:endParaRPr lang="en-US" altLang="zh-CN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0877DF3-FA8A-EAE0-7489-4162228CA92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796496" y="4384085"/>
            <a:ext cx="573373" cy="453356"/>
          </a:xfrm>
        </p:spPr>
        <p:txBody>
          <a:bodyPr/>
          <a:lstStyle/>
          <a:p>
            <a:r>
              <a:rPr lang="en-US"/>
              <a:t>03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626B818-A74E-4E19-2507-5F6B04A706E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796496" y="5043769"/>
            <a:ext cx="3338363" cy="923322"/>
          </a:xfrm>
        </p:spPr>
        <p:txBody>
          <a:bodyPr vert="horz" lIns="0" tIns="0" rIns="0" bIns="0" rtlCol="0" anchor="t">
            <a:noAutofit/>
          </a:bodyPr>
          <a:lstStyle/>
          <a:p>
            <a:pPr algn="just"/>
            <a:r>
              <a:rPr lang="en-US" dirty="0">
                <a:ea typeface="+mj-lt"/>
                <a:cs typeface="+mj-lt"/>
              </a:rPr>
              <a:t>Existing methods</a:t>
            </a:r>
            <a:r>
              <a:rPr lang="en-US" b="0" dirty="0">
                <a:ea typeface="+mj-lt"/>
                <a:cs typeface="+mj-lt"/>
              </a:rPr>
              <a:t> lack scalability and </a:t>
            </a:r>
            <a:r>
              <a:rPr lang="en-US" dirty="0">
                <a:ea typeface="+mj-lt"/>
                <a:cs typeface="+mj-lt"/>
              </a:rPr>
              <a:t>fail to detect early spoilage</a:t>
            </a:r>
            <a:r>
              <a:rPr lang="en-US" b="0" dirty="0">
                <a:ea typeface="+mj-lt"/>
                <a:cs typeface="+mj-lt"/>
              </a:rPr>
              <a:t>.</a:t>
            </a:r>
            <a:endParaRPr lang="en-US" dirty="0"/>
          </a:p>
          <a:p>
            <a:pPr marL="285750" indent="-285750" algn="just">
              <a:buFont typeface="Arial"/>
              <a:buChar char="•"/>
            </a:pPr>
            <a:endParaRPr lang="en-US" altLang="zh-CN"/>
          </a:p>
          <a:p>
            <a:pPr algn="just"/>
            <a:endParaRPr lang="en-US" altLang="zh-CN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DC13DC4-F1F3-D51A-7E42-256736BE40B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577416" y="4383382"/>
            <a:ext cx="573373" cy="453356"/>
          </a:xfrm>
        </p:spPr>
        <p:txBody>
          <a:bodyPr/>
          <a:lstStyle/>
          <a:p>
            <a:r>
              <a:rPr lang="en-US"/>
              <a:t>04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CA4F4A2-CA96-443F-D43F-DFA2DC59E68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577416" y="5043769"/>
            <a:ext cx="3338363" cy="923322"/>
          </a:xfrm>
        </p:spPr>
        <p:txBody>
          <a:bodyPr vert="horz" lIns="0" tIns="0" rIns="0" bIns="0" rtlCol="0" anchor="t">
            <a:noAutofit/>
          </a:bodyPr>
          <a:lstStyle/>
          <a:p>
            <a:pPr algn="just"/>
            <a:r>
              <a:rPr lang="en-US" dirty="0">
                <a:ea typeface="+mj-lt"/>
                <a:cs typeface="+mj-lt"/>
              </a:rPr>
              <a:t>Need for automation</a:t>
            </a:r>
            <a:r>
              <a:rPr lang="en-US" b="0" dirty="0">
                <a:ea typeface="+mj-lt"/>
                <a:cs typeface="+mj-lt"/>
              </a:rPr>
              <a:t> in sorting to improve quality control and reduce waste.</a:t>
            </a:r>
            <a:endParaRPr lang="en-US" altLang="zh-CN" dirty="0"/>
          </a:p>
          <a:p>
            <a:pPr algn="just"/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8392431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987F78-68AB-70DF-50D7-BCEB73461F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04F7577-066A-F30F-C9E6-08B705ABA9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5622" y="914399"/>
            <a:ext cx="9900753" cy="1358269"/>
          </a:xfrm>
        </p:spPr>
        <p:txBody>
          <a:bodyPr vert="horz" lIns="0" tIns="0" rIns="0" bIns="0" rtlCol="0" anchor="b">
            <a:normAutofit/>
          </a:bodyPr>
          <a:lstStyle/>
          <a:p>
            <a:r>
              <a:rPr lang="en-US" dirty="0">
                <a:ea typeface="+mj-lt"/>
                <a:cs typeface="+mj-lt"/>
              </a:rPr>
              <a:t>Objective of the Project</a:t>
            </a:r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2662C4B-308B-4A26-13E0-501949672A2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145621" y="2756388"/>
            <a:ext cx="9900753" cy="3054796"/>
          </a:xfrm>
        </p:spPr>
        <p:txBody>
          <a:bodyPr vert="horz" lIns="0" tIns="0" rIns="0" bIns="0" rtlCol="0" anchor="t">
            <a:normAutofit/>
          </a:bodyPr>
          <a:lstStyle/>
          <a:p>
            <a:pPr>
              <a:buFont typeface="Arial"/>
              <a:buChar char="•"/>
            </a:pPr>
            <a:r>
              <a:rPr lang="en-US" sz="2000" dirty="0">
                <a:ea typeface="+mn-lt"/>
                <a:cs typeface="+mn-lt"/>
              </a:rPr>
              <a:t>    Build an </a:t>
            </a:r>
            <a:r>
              <a:rPr lang="en-US" sz="2000" b="1" dirty="0">
                <a:ea typeface="+mn-lt"/>
                <a:cs typeface="+mn-lt"/>
              </a:rPr>
              <a:t>image-based classification system</a:t>
            </a:r>
            <a:r>
              <a:rPr lang="en-US" sz="2000" dirty="0">
                <a:ea typeface="+mn-lt"/>
                <a:cs typeface="+mn-lt"/>
              </a:rPr>
              <a:t> to detect spoiled fruits/vegetables.</a:t>
            </a:r>
            <a:endParaRPr lang="en-US" sz="1200"/>
          </a:p>
          <a:p>
            <a:pPr>
              <a:buFont typeface="Arial"/>
              <a:buChar char="•"/>
            </a:pPr>
            <a:r>
              <a:rPr lang="en-US" sz="2000" dirty="0">
                <a:ea typeface="+mn-lt"/>
                <a:cs typeface="+mn-lt"/>
              </a:rPr>
              <a:t>    Use </a:t>
            </a:r>
            <a:r>
              <a:rPr lang="en-US" sz="2000" b="1" dirty="0">
                <a:ea typeface="+mn-lt"/>
                <a:cs typeface="+mn-lt"/>
              </a:rPr>
              <a:t>transfer learning</a:t>
            </a:r>
            <a:r>
              <a:rPr lang="en-US" sz="2000" dirty="0">
                <a:ea typeface="+mn-lt"/>
                <a:cs typeface="+mn-lt"/>
              </a:rPr>
              <a:t> to adapt pre-trained CNN models for this task.</a:t>
            </a:r>
            <a:endParaRPr lang="en-US"/>
          </a:p>
          <a:p>
            <a:pPr>
              <a:buFont typeface="Arial"/>
              <a:buChar char="•"/>
            </a:pPr>
            <a:r>
              <a:rPr lang="en-US" sz="2000" dirty="0">
                <a:ea typeface="+mn-lt"/>
                <a:cs typeface="+mn-lt"/>
              </a:rPr>
              <a:t>    Deploy in real-world scenarios like warehouses, supermarkets, and homes.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31892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97E1236-0C81-67AF-59CD-22F96D76BB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4065" y="355600"/>
            <a:ext cx="8201660" cy="2118736"/>
          </a:xfrm>
        </p:spPr>
        <p:txBody>
          <a:bodyPr vert="horz" lIns="0" tIns="0" rIns="0" bIns="0" rtlCol="0" anchor="ctr">
            <a:noAutofit/>
          </a:bodyPr>
          <a:lstStyle/>
          <a:p>
            <a:pPr algn="l"/>
            <a:r>
              <a:rPr lang="en-US" b="0" dirty="0">
                <a:ea typeface="+mj-lt"/>
                <a:cs typeface="+mj-lt"/>
              </a:rPr>
              <a:t>Proposed Solution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B0A905-A78A-475F-FF73-CBDA3F02D84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33265" y="3429000"/>
            <a:ext cx="6968083" cy="2941028"/>
          </a:xfrm>
        </p:spPr>
        <p:txBody>
          <a:bodyPr vert="horz" lIns="0" tIns="0" rIns="0" bIns="0" rtlCol="0" anchor="t">
            <a:noAutofit/>
          </a:bodyPr>
          <a:lstStyle/>
          <a:p>
            <a:pPr marL="285750" indent="-285750" algn="l"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Use </a:t>
            </a:r>
            <a:r>
              <a:rPr lang="en-US" b="1" dirty="0">
                <a:ea typeface="+mn-lt"/>
                <a:cs typeface="+mn-lt"/>
              </a:rPr>
              <a:t>transfer learning</a:t>
            </a:r>
            <a:r>
              <a:rPr lang="en-US" dirty="0">
                <a:ea typeface="+mn-lt"/>
                <a:cs typeface="+mn-lt"/>
              </a:rPr>
              <a:t> with </a:t>
            </a:r>
            <a:r>
              <a:rPr lang="en-US" b="1" dirty="0">
                <a:ea typeface="+mn-lt"/>
                <a:cs typeface="+mn-lt"/>
              </a:rPr>
              <a:t>pre-trained CNNs</a:t>
            </a:r>
            <a:r>
              <a:rPr lang="en-US" dirty="0">
                <a:ea typeface="+mn-lt"/>
                <a:cs typeface="+mn-lt"/>
              </a:rPr>
              <a:t> to classify images of fruits/vegetables as </a:t>
            </a:r>
            <a:r>
              <a:rPr lang="en-US" b="1" dirty="0">
                <a:ea typeface="+mn-lt"/>
                <a:cs typeface="+mn-lt"/>
              </a:rPr>
              <a:t>fresh or rotten</a:t>
            </a:r>
            <a:r>
              <a:rPr lang="en-US" dirty="0">
                <a:ea typeface="+mn-lt"/>
                <a:cs typeface="+mn-lt"/>
              </a:rPr>
              <a:t>.</a:t>
            </a:r>
            <a:endParaRPr lang="en-US" dirty="0"/>
          </a:p>
          <a:p>
            <a:pPr marL="285750" indent="-285750" algn="l"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Real-time classification using </a:t>
            </a:r>
            <a:r>
              <a:rPr lang="en-US" b="1" dirty="0">
                <a:ea typeface="+mn-lt"/>
                <a:cs typeface="+mn-lt"/>
              </a:rPr>
              <a:t>camera feeds</a:t>
            </a:r>
            <a:r>
              <a:rPr lang="en-US" dirty="0">
                <a:ea typeface="+mn-lt"/>
                <a:cs typeface="+mn-lt"/>
              </a:rPr>
              <a:t>.</a:t>
            </a:r>
            <a:endParaRPr lang="en-US" dirty="0"/>
          </a:p>
          <a:p>
            <a:pPr marL="285750" indent="-285750" algn="l">
              <a:buFont typeface="Arial"/>
              <a:buChar char="•"/>
            </a:pPr>
            <a:r>
              <a:rPr lang="en-US" b="1" dirty="0">
                <a:ea typeface="+mn-lt"/>
                <a:cs typeface="+mn-lt"/>
              </a:rPr>
              <a:t>Automated actions</a:t>
            </a:r>
            <a:r>
              <a:rPr lang="en-US" dirty="0">
                <a:ea typeface="+mn-lt"/>
                <a:cs typeface="+mn-lt"/>
              </a:rPr>
              <a:t>: alert users, sort produce, and track data.</a:t>
            </a:r>
            <a:endParaRPr lang="en-US" dirty="0"/>
          </a:p>
          <a:p>
            <a:pPr lvl="0"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25690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53C2A2E-0921-C845-CABE-82CF278793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5622" y="914399"/>
            <a:ext cx="9900753" cy="1358269"/>
          </a:xfrm>
        </p:spPr>
        <p:txBody>
          <a:bodyPr vert="horz" lIns="0" tIns="0" rIns="0" bIns="0" rtlCol="0" anchor="ctr">
            <a:normAutofit/>
          </a:bodyPr>
          <a:lstStyle/>
          <a:p>
            <a:r>
              <a:rPr lang="en-US" b="0" dirty="0">
                <a:ea typeface="+mj-lt"/>
                <a:cs typeface="+mj-lt"/>
              </a:rPr>
              <a:t>Technology Stack</a:t>
            </a:r>
            <a:endParaRPr lang="en-US" altLang="zh-CN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F6A7F26-CA51-C1F8-6CBB-8A05CC8E0C7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145621" y="2756388"/>
            <a:ext cx="9900753" cy="3054796"/>
          </a:xfrm>
        </p:spPr>
        <p:txBody>
          <a:bodyPr vert="horz" lIns="0" tIns="0" rIns="0" bIns="0" rtlCol="0" anchor="t">
            <a:norm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b="1" dirty="0">
                <a:ea typeface="+mn-lt"/>
                <a:cs typeface="+mn-lt"/>
              </a:rPr>
              <a:t>Language</a:t>
            </a:r>
            <a:r>
              <a:rPr lang="en-US" sz="2000" dirty="0">
                <a:ea typeface="+mn-lt"/>
                <a:cs typeface="+mn-lt"/>
              </a:rPr>
              <a:t>: Python</a:t>
            </a:r>
            <a:endParaRPr lang="en-US" sz="2000" dirty="0"/>
          </a:p>
          <a:p>
            <a:pPr marL="285750" indent="-285750">
              <a:buFont typeface="Arial"/>
              <a:buChar char="•"/>
            </a:pPr>
            <a:r>
              <a:rPr lang="en-US" sz="2000" b="1" dirty="0">
                <a:ea typeface="+mn-lt"/>
                <a:cs typeface="+mn-lt"/>
              </a:rPr>
              <a:t>Libraries</a:t>
            </a:r>
            <a:r>
              <a:rPr lang="en-US" sz="2000" dirty="0">
                <a:ea typeface="+mn-lt"/>
                <a:cs typeface="+mn-lt"/>
              </a:rPr>
              <a:t>: TensorFlow/</a:t>
            </a:r>
            <a:r>
              <a:rPr lang="en-US" sz="2000" err="1">
                <a:ea typeface="+mn-lt"/>
                <a:cs typeface="+mn-lt"/>
              </a:rPr>
              <a:t>Keras</a:t>
            </a:r>
            <a:r>
              <a:rPr lang="en-US" sz="2000" dirty="0">
                <a:ea typeface="+mn-lt"/>
                <a:cs typeface="+mn-lt"/>
              </a:rPr>
              <a:t>, OpenCV, NumPy, Pandas</a:t>
            </a:r>
            <a:endParaRPr lang="en-US" sz="2000"/>
          </a:p>
          <a:p>
            <a:pPr marL="285750" indent="-285750">
              <a:buFont typeface="Arial"/>
              <a:buChar char="•"/>
            </a:pPr>
            <a:r>
              <a:rPr lang="en-US" sz="2000" b="1" dirty="0">
                <a:ea typeface="+mn-lt"/>
                <a:cs typeface="+mn-lt"/>
              </a:rPr>
              <a:t>Model</a:t>
            </a:r>
            <a:r>
              <a:rPr lang="en-US" sz="2000" dirty="0">
                <a:ea typeface="+mn-lt"/>
                <a:cs typeface="+mn-lt"/>
              </a:rPr>
              <a:t>: VGG16, ResNet, MobileNet (Transfer Learning)</a:t>
            </a:r>
            <a:endParaRPr lang="en-US" sz="2000"/>
          </a:p>
          <a:p>
            <a:pPr marL="285750" indent="-285750">
              <a:buFont typeface="Arial"/>
              <a:buChar char="•"/>
            </a:pPr>
            <a:r>
              <a:rPr lang="en-US" sz="2000" b="1" dirty="0">
                <a:ea typeface="+mn-lt"/>
                <a:cs typeface="+mn-lt"/>
              </a:rPr>
              <a:t>Interface</a:t>
            </a:r>
            <a:r>
              <a:rPr lang="en-US" sz="2000" dirty="0">
                <a:ea typeface="+mn-lt"/>
                <a:cs typeface="+mn-lt"/>
              </a:rPr>
              <a:t>: Flask Web App</a:t>
            </a:r>
            <a:endParaRPr lang="en-US" sz="2000"/>
          </a:p>
          <a:p>
            <a:pPr marL="285750" indent="-285750">
              <a:buFont typeface="Arial"/>
              <a:buChar char="•"/>
            </a:pPr>
            <a:r>
              <a:rPr lang="en-US" sz="2000" b="1" dirty="0">
                <a:ea typeface="+mn-lt"/>
                <a:cs typeface="+mn-lt"/>
              </a:rPr>
              <a:t>Deployment</a:t>
            </a:r>
            <a:r>
              <a:rPr lang="en-US" sz="2000" dirty="0">
                <a:ea typeface="+mn-lt"/>
                <a:cs typeface="+mn-lt"/>
              </a:rPr>
              <a:t>: Google </a:t>
            </a:r>
            <a:r>
              <a:rPr lang="en-US" sz="2000" err="1">
                <a:ea typeface="+mn-lt"/>
                <a:cs typeface="+mn-lt"/>
              </a:rPr>
              <a:t>Colab</a:t>
            </a:r>
            <a:r>
              <a:rPr lang="en-US" sz="2000" dirty="0">
                <a:ea typeface="+mn-lt"/>
                <a:cs typeface="+mn-lt"/>
              </a:rPr>
              <a:t> / </a:t>
            </a:r>
            <a:r>
              <a:rPr lang="en-US" sz="2000" err="1">
                <a:ea typeface="+mn-lt"/>
                <a:cs typeface="+mn-lt"/>
              </a:rPr>
              <a:t>Jupyter</a:t>
            </a:r>
            <a:r>
              <a:rPr lang="en-US" sz="2000" dirty="0">
                <a:ea typeface="+mn-lt"/>
                <a:cs typeface="+mn-lt"/>
              </a:rPr>
              <a:t> Notebook / Optional: Docker or Cloud (AWS/GCP)</a:t>
            </a:r>
            <a:endParaRPr lang="en-US" sz="2000"/>
          </a:p>
          <a:p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39814047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7B16F-932C-9603-7D17-0B6C13E55E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7420" y="1130299"/>
            <a:ext cx="8510403" cy="1659951"/>
          </a:xfrm>
        </p:spPr>
        <p:txBody>
          <a:bodyPr vert="horz" lIns="0" tIns="0" rIns="0" bIns="0" rtlCol="0" anchor="b">
            <a:noAutofit/>
          </a:bodyPr>
          <a:lstStyle/>
          <a:p>
            <a:r>
              <a:rPr lang="en-US" b="0" dirty="0"/>
              <a:t>Target Users</a:t>
            </a:r>
          </a:p>
          <a:p>
            <a:endParaRPr lang="en-US" altLang="zh-C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545257-1E31-1C21-84F9-F299E80C76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07421" y="2782957"/>
            <a:ext cx="2970894" cy="320850"/>
          </a:xfrm>
        </p:spPr>
        <p:txBody>
          <a:bodyPr vert="horz" lIns="0" tIns="0" rIns="0" bIns="0" rtlCol="0" anchor="ctr">
            <a:noAutofit/>
          </a:bodyPr>
          <a:lstStyle/>
          <a:p>
            <a:r>
              <a:rPr lang="en-US" dirty="0"/>
              <a:t>🏭 Food Processing Units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3CD7D7-CF46-569F-FBAE-20559860A1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07420" y="3300177"/>
            <a:ext cx="2970895" cy="918497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>
                <a:ea typeface="+mn-lt"/>
                <a:cs typeface="+mn-lt"/>
              </a:rPr>
              <a:t>Automate the sorting process on conveyor belts using real-time camera feeds.</a:t>
            </a:r>
            <a:endParaRPr lang="en-US" dirty="0"/>
          </a:p>
          <a:p>
            <a:pPr marL="285750" indent="-285750">
              <a:buFont typeface="Arial"/>
              <a:buChar char="•"/>
            </a:pPr>
            <a:endParaRPr lang="en-US"/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2E611B3-B764-AE72-BA59-58BB24B00CC5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4802106" y="2782957"/>
            <a:ext cx="3574743" cy="320850"/>
          </a:xfrm>
        </p:spPr>
        <p:txBody>
          <a:bodyPr/>
          <a:lstStyle/>
          <a:p>
            <a:r>
              <a:rPr lang="en-US" b="0" dirty="0">
                <a:ea typeface="+mj-lt"/>
                <a:cs typeface="+mj-lt"/>
              </a:rPr>
              <a:t>🛒 </a:t>
            </a:r>
            <a:r>
              <a:rPr lang="en-US" dirty="0">
                <a:ea typeface="+mj-lt"/>
                <a:cs typeface="+mj-lt"/>
              </a:rPr>
              <a:t>Supermarkets and Retail Chains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69555F4-2F9B-FD12-7F0B-B94D8062E77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802105" y="3300177"/>
            <a:ext cx="2970895" cy="918497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>
                <a:ea typeface="+mn-lt"/>
                <a:cs typeface="+mn-lt"/>
              </a:rPr>
              <a:t>Deploy at receiving docks to inspect produce shipments as they arrive.</a:t>
            </a:r>
          </a:p>
          <a:p>
            <a:r>
              <a:rPr lang="en-US" dirty="0">
                <a:ea typeface="+mn-lt"/>
                <a:cs typeface="+mn-lt"/>
              </a:rPr>
              <a:t>Prevent spoiled goods from reaching shelves, ensuring freshness for customers.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570D9AB-0EFF-84ED-F638-2293B2A17CF8}"/>
              </a:ext>
            </a:extLst>
          </p:cNvPr>
          <p:cNvSpPr>
            <a:spLocks noGrp="1"/>
          </p:cNvSpPr>
          <p:nvPr>
            <p:ph type="body" idx="18"/>
          </p:nvPr>
        </p:nvSpPr>
        <p:spPr>
          <a:xfrm>
            <a:off x="1107421" y="4646559"/>
            <a:ext cx="2970894" cy="320850"/>
          </a:xfrm>
        </p:spPr>
        <p:txBody>
          <a:bodyPr/>
          <a:lstStyle/>
          <a:p>
            <a:r>
              <a:rPr lang="en-US" b="0" dirty="0">
                <a:ea typeface="+mj-lt"/>
                <a:cs typeface="+mj-lt"/>
              </a:rPr>
              <a:t>🏠 </a:t>
            </a:r>
            <a:r>
              <a:rPr lang="en-US" dirty="0">
                <a:ea typeface="+mj-lt"/>
                <a:cs typeface="+mj-lt"/>
              </a:rPr>
              <a:t>Smart Homes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FD4B8CF-B5B4-C5FC-01CB-054C517CFDC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107420" y="5163779"/>
            <a:ext cx="2970895" cy="918497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>
                <a:ea typeface="+mn-lt"/>
                <a:cs typeface="+mn-lt"/>
              </a:rPr>
              <a:t>Integrate with smart refrigerators equipped with internal </a:t>
            </a:r>
            <a:r>
              <a:rPr lang="en-US" dirty="0" err="1">
                <a:ea typeface="+mn-lt"/>
                <a:cs typeface="+mn-lt"/>
              </a:rPr>
              <a:t>cameras.Alert</a:t>
            </a:r>
            <a:r>
              <a:rPr lang="en-US" dirty="0">
                <a:ea typeface="+mn-lt"/>
                <a:cs typeface="+mn-lt"/>
              </a:rPr>
              <a:t> users via mobile apps about items nearing spoilage.</a:t>
            </a:r>
            <a:endParaRPr lang="en-US" dirty="0"/>
          </a:p>
          <a:p>
            <a:endParaRPr lang="en-US" altLang="zh-CN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2BBDD0D-968F-9C24-3988-2C23D3DA5914}"/>
              </a:ext>
            </a:extLst>
          </p:cNvPr>
          <p:cNvSpPr>
            <a:spLocks noGrp="1"/>
          </p:cNvSpPr>
          <p:nvPr>
            <p:ph type="body" idx="16"/>
          </p:nvPr>
        </p:nvSpPr>
        <p:spPr>
          <a:xfrm>
            <a:off x="4802106" y="4646559"/>
            <a:ext cx="4293610" cy="306473"/>
          </a:xfrm>
        </p:spPr>
        <p:txBody>
          <a:bodyPr/>
          <a:lstStyle/>
          <a:p>
            <a:r>
              <a:rPr lang="en-US" dirty="0"/>
              <a:t>❄️ Cold Storage Facilities and Warehouses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37141F0-3B40-24EA-F7F5-143DE504D60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802105" y="5163779"/>
            <a:ext cx="2970895" cy="918497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>
                <a:ea typeface="+mn-lt"/>
                <a:cs typeface="+mn-lt"/>
              </a:rPr>
              <a:t>Continuously monitor stored produce for early signs of spoilage using integrated cameras.</a:t>
            </a:r>
          </a:p>
        </p:txBody>
      </p:sp>
    </p:spTree>
    <p:extLst>
      <p:ext uri="{BB962C8B-B14F-4D97-AF65-F5344CB8AC3E}">
        <p14:creationId xmlns:p14="http://schemas.microsoft.com/office/powerpoint/2010/main" val="6499000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459161-41F5-4F45-4BC2-F919553CC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7420" y="1130299"/>
            <a:ext cx="8510403" cy="1142367"/>
          </a:xfrm>
        </p:spPr>
        <p:txBody>
          <a:bodyPr vert="horz" lIns="0" tIns="0" rIns="0" bIns="0" rtlCol="0" anchor="b">
            <a:noAutofit/>
          </a:bodyPr>
          <a:lstStyle/>
          <a:p>
            <a:r>
              <a:rPr lang="en-US" dirty="0">
                <a:ea typeface="+mj-lt"/>
                <a:cs typeface="+mj-lt"/>
              </a:rPr>
              <a:t>System Workflow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DDCA29-99EE-EDE7-04E6-6CAD6E29E0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07421" y="2782957"/>
            <a:ext cx="2970894" cy="320850"/>
          </a:xfrm>
        </p:spPr>
        <p:txBody>
          <a:bodyPr/>
          <a:lstStyle/>
          <a:p>
            <a:r>
              <a:rPr lang="en-US" b="0" dirty="0">
                <a:ea typeface="+mj-lt"/>
                <a:cs typeface="+mj-lt"/>
              </a:rPr>
              <a:t>📸 </a:t>
            </a:r>
            <a:r>
              <a:rPr lang="en-US" dirty="0">
                <a:ea typeface="+mj-lt"/>
                <a:cs typeface="+mj-lt"/>
              </a:rPr>
              <a:t>1. Image Capture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A6C630-5DCA-431F-9C47-33CE7D44D7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07420" y="3300177"/>
            <a:ext cx="2970895" cy="1364195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>
                <a:ea typeface="+mn-lt"/>
                <a:cs typeface="+mn-lt"/>
              </a:rPr>
              <a:t>Cameras can be installed on: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Conveyor belts (industrial)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Receiving docks (retail)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Inside refrigerators (homes)</a:t>
            </a:r>
          </a:p>
          <a:p>
            <a:endParaRPr lang="en-US" altLang="zh-C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90F30E-0B0F-3F09-584B-E6E0C8481AF9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4802106" y="2782957"/>
            <a:ext cx="2970894" cy="320850"/>
          </a:xfrm>
        </p:spPr>
        <p:txBody>
          <a:bodyPr/>
          <a:lstStyle/>
          <a:p>
            <a:r>
              <a:rPr lang="en-US" b="0" dirty="0">
                <a:ea typeface="+mj-lt"/>
                <a:cs typeface="+mj-lt"/>
              </a:rPr>
              <a:t>🧼 </a:t>
            </a:r>
            <a:r>
              <a:rPr lang="en-US" dirty="0">
                <a:ea typeface="+mj-lt"/>
                <a:cs typeface="+mj-lt"/>
              </a:rPr>
              <a:t>2. Image Preprocessing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3AD1D38-712E-AF69-B7E4-8A1855B9B31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802105" y="3300177"/>
            <a:ext cx="2970895" cy="918497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>
                <a:ea typeface="+mn-lt"/>
                <a:cs typeface="+mn-lt"/>
              </a:rPr>
              <a:t>Techniques like noise reduction, brightness adjustment, and color correction are applied.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5D1BC39-66D0-70E5-AA9B-4245EEC063B6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8548006" y="2782957"/>
            <a:ext cx="2970894" cy="320850"/>
          </a:xfrm>
        </p:spPr>
        <p:txBody>
          <a:bodyPr/>
          <a:lstStyle/>
          <a:p>
            <a:r>
              <a:rPr lang="en-US" b="0" dirty="0">
                <a:ea typeface="+mj-lt"/>
                <a:cs typeface="+mj-lt"/>
              </a:rPr>
              <a:t>🤖 </a:t>
            </a:r>
            <a:r>
              <a:rPr lang="en-US" dirty="0">
                <a:ea typeface="+mj-lt"/>
                <a:cs typeface="+mj-lt"/>
              </a:rPr>
              <a:t>3. Classification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E2BAD01-5F86-FF5F-2EB0-4A7BACFFF71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548005" y="3300177"/>
            <a:ext cx="2970895" cy="918497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>
                <a:ea typeface="+mn-lt"/>
                <a:cs typeface="+mn-lt"/>
              </a:rPr>
              <a:t>The model predicts: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b="1" dirty="0">
                <a:ea typeface="+mn-lt"/>
                <a:cs typeface="+mn-lt"/>
              </a:rPr>
              <a:t>Label</a:t>
            </a:r>
            <a:r>
              <a:rPr lang="en-US" dirty="0">
                <a:ea typeface="+mn-lt"/>
                <a:cs typeface="+mn-lt"/>
              </a:rPr>
              <a:t>: "Fresh" or "Rotten"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b="1" dirty="0">
                <a:ea typeface="+mn-lt"/>
                <a:cs typeface="+mn-lt"/>
              </a:rPr>
              <a:t>Confidence Score</a:t>
            </a:r>
            <a:r>
              <a:rPr lang="en-US" dirty="0">
                <a:ea typeface="+mn-lt"/>
                <a:cs typeface="+mn-lt"/>
              </a:rPr>
              <a:t>: Indicates the model’s certainty (e.g., 94.8%)</a:t>
            </a:r>
            <a:endParaRPr lang="en-US" dirty="0"/>
          </a:p>
          <a:p>
            <a:endParaRPr lang="en-US" altLang="zh-CN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32A7D86-30EF-EB3C-DCCD-D40F94087E76}"/>
              </a:ext>
            </a:extLst>
          </p:cNvPr>
          <p:cNvSpPr>
            <a:spLocks noGrp="1"/>
          </p:cNvSpPr>
          <p:nvPr>
            <p:ph type="body" idx="18"/>
          </p:nvPr>
        </p:nvSpPr>
        <p:spPr>
          <a:xfrm>
            <a:off x="1107421" y="4646559"/>
            <a:ext cx="2970894" cy="320850"/>
          </a:xfrm>
        </p:spPr>
        <p:txBody>
          <a:bodyPr/>
          <a:lstStyle/>
          <a:p>
            <a:r>
              <a:rPr lang="en-US" b="0" dirty="0">
                <a:ea typeface="+mj-lt"/>
                <a:cs typeface="+mj-lt"/>
              </a:rPr>
              <a:t>🖥️ </a:t>
            </a:r>
            <a:r>
              <a:rPr lang="en-US" dirty="0">
                <a:ea typeface="+mj-lt"/>
                <a:cs typeface="+mj-lt"/>
              </a:rPr>
              <a:t>4. Display Output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3DA5119-36FD-2428-6BB0-0A5678EB326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107420" y="5163779"/>
            <a:ext cx="2970895" cy="918497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>
                <a:ea typeface="+mn-lt"/>
                <a:cs typeface="+mn-lt"/>
              </a:rPr>
              <a:t>Displays:</a:t>
            </a:r>
            <a:endParaRPr lang="en-US" dirty="0"/>
          </a:p>
          <a:p>
            <a:pPr marL="742950" lvl="1" indent="-285750"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Prediction label</a:t>
            </a:r>
            <a:endParaRPr lang="en-US" dirty="0"/>
          </a:p>
          <a:p>
            <a:pPr marL="742950" lvl="1" indent="-285750"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Confidence score</a:t>
            </a:r>
            <a:endParaRPr lang="en-US" dirty="0"/>
          </a:p>
          <a:p>
            <a:pPr marL="742950" lvl="1" indent="-285750"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Optional suggestion </a:t>
            </a:r>
            <a:endParaRPr lang="en-US" b="1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8B1BFC3-99E5-1529-4AE4-3807102C8C71}"/>
              </a:ext>
            </a:extLst>
          </p:cNvPr>
          <p:cNvSpPr>
            <a:spLocks noGrp="1"/>
          </p:cNvSpPr>
          <p:nvPr>
            <p:ph type="body" idx="16"/>
          </p:nvPr>
        </p:nvSpPr>
        <p:spPr>
          <a:xfrm>
            <a:off x="4802106" y="4646559"/>
            <a:ext cx="2970894" cy="320850"/>
          </a:xfrm>
        </p:spPr>
        <p:txBody>
          <a:bodyPr/>
          <a:lstStyle/>
          <a:p>
            <a:r>
              <a:rPr lang="en-US" b="0" dirty="0">
                <a:ea typeface="+mj-lt"/>
                <a:cs typeface="+mj-lt"/>
              </a:rPr>
              <a:t>⚙️ </a:t>
            </a:r>
            <a:r>
              <a:rPr lang="en-US" dirty="0">
                <a:ea typeface="+mj-lt"/>
                <a:cs typeface="+mj-lt"/>
              </a:rPr>
              <a:t>5. Action &amp; Logging</a:t>
            </a:r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AF08F6D-1033-D7EF-A5D7-CB33ACBDF8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802105" y="5163779"/>
            <a:ext cx="2970895" cy="918497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>
                <a:ea typeface="+mn-lt"/>
                <a:cs typeface="+mn-lt"/>
              </a:rPr>
              <a:t>Based on classification: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Supermarkets receive notifications for action.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Smart homes send alerts to users.</a:t>
            </a:r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4697677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E72FE89-65A5-F314-4B7A-F87545868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085" y="355600"/>
            <a:ext cx="8201660" cy="2837603"/>
          </a:xfrm>
        </p:spPr>
        <p:txBody>
          <a:bodyPr/>
          <a:lstStyle/>
          <a:p>
            <a:r>
              <a:rPr lang="en-US" b="0" dirty="0">
                <a:ea typeface="+mj-lt"/>
                <a:cs typeface="+mj-lt"/>
              </a:rPr>
              <a:t>Challenges &amp; Constraints</a:t>
            </a:r>
            <a:endParaRPr lang="en-US" altLang="zh-CN" dirty="0"/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1441A72C-4CD4-1B85-2F2C-9519DFBA48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78085" y="3465211"/>
            <a:ext cx="6982460" cy="1100727"/>
          </a:xfrm>
        </p:spPr>
        <p:txBody>
          <a:bodyPr vert="horz" lIns="0" tIns="0" rIns="0" bIns="0" rtlCol="0" anchor="t">
            <a:no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Limited or imbalanced datasets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Environmental issues (lighting, angles)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Hardware limitations for real-time inference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Generalizing to multiple fruit/vegetable types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Need for retraining as more data is collected</a:t>
            </a:r>
            <a:endParaRPr lang="en-US" dirty="0"/>
          </a:p>
          <a:p>
            <a:pPr lvl="0"/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2130942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FC43111-1417-3930-812C-8E1378EE78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4065" y="355600"/>
            <a:ext cx="8201660" cy="2837603"/>
          </a:xfrm>
        </p:spPr>
        <p:txBody>
          <a:bodyPr/>
          <a:lstStyle/>
          <a:p>
            <a:r>
              <a:rPr lang="en-US" altLang="zh-CN"/>
              <a:t>Team Introduction</a:t>
            </a:r>
            <a:endParaRPr lang="zh-CN" altLang="en-US"/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594A1305-15D6-3DB3-46BD-53303F83A0F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33265" y="3429000"/>
            <a:ext cx="6982460" cy="1100727"/>
          </a:xfrm>
        </p:spPr>
        <p:txBody>
          <a:bodyPr/>
          <a:lstStyle/>
          <a:p>
            <a:r>
              <a:rPr lang="en-US" altLang="zh-CN"/>
              <a:t>Introduce the key team members</a:t>
            </a:r>
          </a:p>
          <a:p>
            <a:r>
              <a:rPr lang="en-US" altLang="zh-CN"/>
              <a:t>involved in the project</a:t>
            </a:r>
          </a:p>
          <a:p>
            <a:pPr lvl="0"/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0439468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HEME" val="template.pptx"/>
</p:tagLst>
</file>

<file path=ppt/theme/theme1.xml><?xml version="1.0" encoding="utf-8"?>
<a:theme xmlns:a="http://schemas.openxmlformats.org/drawingml/2006/main" name="Custom">
  <a:themeElements>
    <a:clrScheme name="0227商业">
      <a:dk1>
        <a:srgbClr val="000000"/>
      </a:dk1>
      <a:lt1>
        <a:srgbClr val="FFFFFF"/>
      </a:lt1>
      <a:dk2>
        <a:srgbClr val="17406D"/>
      </a:dk2>
      <a:lt2>
        <a:srgbClr val="5F88FD"/>
      </a:lt2>
      <a:accent1>
        <a:srgbClr val="15BCFF"/>
      </a:accent1>
      <a:accent2>
        <a:srgbClr val="007DDA"/>
      </a:accent2>
      <a:accent3>
        <a:srgbClr val="024DE2"/>
      </a:accent3>
      <a:accent4>
        <a:srgbClr val="7CCA62"/>
      </a:accent4>
      <a:accent5>
        <a:srgbClr val="FB5731"/>
      </a:accent5>
      <a:accent6>
        <a:srgbClr val="F49100"/>
      </a:accent6>
      <a:hlink>
        <a:srgbClr val="FBE43B"/>
      </a:hlink>
      <a:folHlink>
        <a:srgbClr val="85DFD0"/>
      </a:folHlink>
    </a:clrScheme>
    <a:fontScheme name="Costum 1">
      <a:majorFont>
        <a:latin typeface="Century Gothic"/>
        <a:ea typeface=""/>
        <a:cs typeface=""/>
      </a:majorFont>
      <a:minorFont>
        <a:latin typeface="Corbel"/>
        <a:ea typeface=""/>
        <a:cs typeface=""/>
      </a:minorFont>
    </a:fontScheme>
    <a:fmtScheme name="OfficePLUS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PLUS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rial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867FBBEFD40724CA20725D6B3094130" ma:contentTypeVersion="14" ma:contentTypeDescription="Create a new document." ma:contentTypeScope="" ma:versionID="b563ecc397a77cd5d82b22a852f9d63c">
  <xsd:schema xmlns:xsd="http://www.w3.org/2001/XMLSchema" xmlns:xs="http://www.w3.org/2001/XMLSchema" xmlns:p="http://schemas.microsoft.com/office/2006/metadata/properties" xmlns:ns1="http://schemas.microsoft.com/sharepoint/v3" xmlns:ns2="21705155-b4ce-4c69-95dc-4fd6cb8c5571" xmlns:ns3="38de0ec0-4312-429b-9ba4-a6f7899b86f2" targetNamespace="http://schemas.microsoft.com/office/2006/metadata/properties" ma:root="true" ma:fieldsID="514fef1a96c1431b584933149cb0dc9f" ns1:_="" ns2:_="" ns3:_="">
    <xsd:import namespace="http://schemas.microsoft.com/sharepoint/v3"/>
    <xsd:import namespace="21705155-b4ce-4c69-95dc-4fd6cb8c5571"/>
    <xsd:import namespace="38de0ec0-4312-429b-9ba4-a6f7899b86f2"/>
    <xsd:element name="properties">
      <xsd:complexType>
        <xsd:sequence>
          <xsd:element name="documentManagement">
            <xsd:complexType>
              <xsd:all>
                <xsd:element ref="ns2:lcf76f155ced4ddcb4097134ff3c332f" minOccurs="0"/>
                <xsd:element ref="ns3:TaxCatchAll" minOccurs="0"/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2:MediaServiceObjectDetectorVersion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BillingMetadata" minOccurs="0"/>
                <xsd:element ref="ns1:_ip_UnifiedCompliancePolicyProperties" minOccurs="0"/>
                <xsd:element ref="ns1:_ip_UnifiedCompliancePolicyUIAc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1705155-b4ce-4c69-95dc-4fd6cb8c5571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9" nillable="true" ma:taxonomy="true" ma:internalName="lcf76f155ced4ddcb4097134ff3c332f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3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4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5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BillingMetadata" ma:index="19" nillable="true" ma:displayName="MediaServiceBillingMetadata" ma:hidden="true" ma:internalName="MediaServiceBilling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8de0ec0-4312-429b-9ba4-a6f7899b86f2" elementFormDefault="qualified">
    <xsd:import namespace="http://schemas.microsoft.com/office/2006/documentManagement/types"/>
    <xsd:import namespace="http://schemas.microsoft.com/office/infopath/2007/PartnerControls"/>
    <xsd:element name="TaxCatchAll" ma:index="10" nillable="true" ma:displayName="Taxonomy Catch All Column" ma:hidden="true" ma:list="{61ef2866-7176-4fd6-ae15-58358271bbbc}" ma:internalName="TaxCatchAll" ma:showField="CatchAllData" ma:web="38de0ec0-4312-429b-9ba4-a6f7899b86f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TaxCatchAll xmlns="38de0ec0-4312-429b-9ba4-a6f7899b86f2" xsi:nil="true"/>
    <_ip_UnifiedCompliancePolicyProperties xmlns="http://schemas.microsoft.com/sharepoint/v3" xsi:nil="true"/>
    <lcf76f155ced4ddcb4097134ff3c332f xmlns="21705155-b4ce-4c69-95dc-4fd6cb8c5571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F5C30565-8F81-4B63-A6DA-15D20795E8B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21705155-b4ce-4c69-95dc-4fd6cb8c5571"/>
    <ds:schemaRef ds:uri="38de0ec0-4312-429b-9ba4-a6f7899b86f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439F29D-32A6-409A-A026-DEBF052F78D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2AE56A7-C0B1-422F-B93F-A1B9772F5342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38de0ec0-4312-429b-9ba4-a6f7899b86f2"/>
    <ds:schemaRef ds:uri="21705155-b4ce-4c69-95dc-4fd6cb8c5571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0</TotalTime>
  <Words>509</Words>
  <Application>Microsoft Office PowerPoint</Application>
  <PresentationFormat>Widescreen</PresentationFormat>
  <Paragraphs>63</Paragraphs>
  <Slides>13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Custom</vt:lpstr>
      <vt:lpstr>Smart Sorting: Transfer Learning for Identifying Rotten Fruits and Vegetables</vt:lpstr>
      <vt:lpstr>Problem Statement</vt:lpstr>
      <vt:lpstr>Objective of the Project</vt:lpstr>
      <vt:lpstr>Proposed Solution</vt:lpstr>
      <vt:lpstr>Technology Stack</vt:lpstr>
      <vt:lpstr>Target Users </vt:lpstr>
      <vt:lpstr>System Workflow</vt:lpstr>
      <vt:lpstr>Challenges &amp; Constraints</vt:lpstr>
      <vt:lpstr>Team Introduction</vt:lpstr>
      <vt:lpstr>Results &amp; Outcomes </vt:lpstr>
      <vt:lpstr>Future Scope</vt:lpstr>
      <vt:lpstr>Conclusion</vt:lpstr>
      <vt:lpstr>Thank You</vt:lpstr>
    </vt:vector>
  </TitlesOfParts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lastModifiedBy/>
  <cp:revision>184</cp:revision>
  <dcterms:created xsi:type="dcterms:W3CDTF">2025-06-20T10:33:24Z</dcterms:created>
  <dcterms:modified xsi:type="dcterms:W3CDTF">2025-06-22T13:22:29Z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0x0101001867FBBEFD40724CA20725D6B3094130</vt:lpwstr>
  </property>
</Properties>
</file>